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61_4BC74240.xml" ContentType="application/vnd.ms-powerpoint.comments+xml"/>
  <Override PartName="/ppt/notesSlides/notesSlide4.xml" ContentType="application/vnd.openxmlformats-officedocument.presentationml.notesSlide+xml"/>
  <Override PartName="/ppt/comments/modernComment_14E_327A0E39.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comments/modernComment_150_A3F15165.xml" ContentType="application/vnd.ms-powerpoint.comment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comments/modernComment_151_7ABE2622.xml" ContentType="application/vnd.ms-powerpoint.comments+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55_B2193441.xml" ContentType="application/vnd.ms-powerpoint.comments+xml"/>
  <Override PartName="/ppt/notesSlides/notesSlide12.xml" ContentType="application/vnd.openxmlformats-officedocument.presentationml.notesSlide+xml"/>
  <Override PartName="/ppt/comments/modernComment_156_1E37E966.xml" ContentType="application/vnd.ms-powerpoint.comments+xml"/>
  <Override PartName="/ppt/notesSlides/notesSlide13.xml" ContentType="application/vnd.openxmlformats-officedocument.presentationml.notesSlide+xml"/>
  <Override PartName="/ppt/comments/modernComment_157_43A9A653.xml" ContentType="application/vnd.ms-powerpoint.comments+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4A_D140BC51.xml" ContentType="application/vnd.ms-powerpoint.comments+xml"/>
  <Override PartName="/ppt/notesSlides/notesSlide18.xml" ContentType="application/vnd.openxmlformats-officedocument.presentationml.notesSlide+xml"/>
  <Override PartName="/ppt/comments/modernComment_134_E166663E.xml" ContentType="application/vnd.ms-powerpoint.comments+xml"/>
  <Override PartName="/ppt/comments/modernComment_137_4F2184F6.xml" ContentType="application/vnd.ms-powerpoint.comments+xml"/>
  <Override PartName="/ppt/notesSlides/notesSlide1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65" r:id="rId5"/>
  </p:sldMasterIdLst>
  <p:notesMasterIdLst>
    <p:notesMasterId r:id="rId66"/>
  </p:notesMasterIdLst>
  <p:sldIdLst>
    <p:sldId id="350" r:id="rId6"/>
    <p:sldId id="345" r:id="rId7"/>
    <p:sldId id="355" r:id="rId8"/>
    <p:sldId id="354" r:id="rId9"/>
    <p:sldId id="353" r:id="rId10"/>
    <p:sldId id="334" r:id="rId11"/>
    <p:sldId id="335" r:id="rId12"/>
    <p:sldId id="336" r:id="rId13"/>
    <p:sldId id="337" r:id="rId14"/>
    <p:sldId id="338" r:id="rId15"/>
    <p:sldId id="339" r:id="rId16"/>
    <p:sldId id="340" r:id="rId17"/>
    <p:sldId id="341" r:id="rId18"/>
    <p:sldId id="342" r:id="rId19"/>
    <p:sldId id="343" r:id="rId20"/>
    <p:sldId id="359" r:id="rId21"/>
    <p:sldId id="361" r:id="rId22"/>
    <p:sldId id="351" r:id="rId23"/>
    <p:sldId id="360" r:id="rId24"/>
    <p:sldId id="364" r:id="rId25"/>
    <p:sldId id="352" r:id="rId26"/>
    <p:sldId id="362" r:id="rId27"/>
    <p:sldId id="365" r:id="rId28"/>
    <p:sldId id="363" r:id="rId29"/>
    <p:sldId id="290" r:id="rId30"/>
    <p:sldId id="294" r:id="rId31"/>
    <p:sldId id="293" r:id="rId32"/>
    <p:sldId id="329" r:id="rId33"/>
    <p:sldId id="297" r:id="rId34"/>
    <p:sldId id="330" r:id="rId35"/>
    <p:sldId id="323" r:id="rId36"/>
    <p:sldId id="298" r:id="rId37"/>
    <p:sldId id="308" r:id="rId38"/>
    <p:sldId id="322" r:id="rId39"/>
    <p:sldId id="311" r:id="rId40"/>
    <p:sldId id="313" r:id="rId41"/>
    <p:sldId id="301" r:id="rId42"/>
    <p:sldId id="309" r:id="rId43"/>
    <p:sldId id="331" r:id="rId44"/>
    <p:sldId id="316" r:id="rId45"/>
    <p:sldId id="324" r:id="rId46"/>
    <p:sldId id="325" r:id="rId47"/>
    <p:sldId id="326" r:id="rId48"/>
    <p:sldId id="327" r:id="rId49"/>
    <p:sldId id="332" r:id="rId50"/>
    <p:sldId id="296" r:id="rId51"/>
    <p:sldId id="292" r:id="rId52"/>
    <p:sldId id="271" r:id="rId53"/>
    <p:sldId id="283" r:id="rId54"/>
    <p:sldId id="277" r:id="rId55"/>
    <p:sldId id="280" r:id="rId56"/>
    <p:sldId id="273" r:id="rId57"/>
    <p:sldId id="274" r:id="rId58"/>
    <p:sldId id="284" r:id="rId59"/>
    <p:sldId id="289" r:id="rId60"/>
    <p:sldId id="263" r:id="rId61"/>
    <p:sldId id="264" r:id="rId62"/>
    <p:sldId id="265" r:id="rId63"/>
    <p:sldId id="266" r:id="rId64"/>
    <p:sldId id="267"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ew Content" id="{4A11773B-A0C6-4ACE-A732-CCFBBD8ACE37}">
          <p14:sldIdLst>
            <p14:sldId id="350"/>
            <p14:sldId id="345"/>
            <p14:sldId id="355"/>
            <p14:sldId id="354"/>
            <p14:sldId id="353"/>
            <p14:sldId id="334"/>
            <p14:sldId id="335"/>
            <p14:sldId id="336"/>
            <p14:sldId id="337"/>
            <p14:sldId id="338"/>
            <p14:sldId id="339"/>
            <p14:sldId id="340"/>
            <p14:sldId id="341"/>
            <p14:sldId id="342"/>
            <p14:sldId id="343"/>
            <p14:sldId id="359"/>
            <p14:sldId id="361"/>
            <p14:sldId id="351"/>
            <p14:sldId id="360"/>
            <p14:sldId id="364"/>
            <p14:sldId id="352"/>
            <p14:sldId id="362"/>
            <p14:sldId id="365"/>
          </p14:sldIdLst>
        </p14:section>
        <p14:section name="Backup" id="{FC75528E-6E2E-4371-BFB3-DE32CE7081C8}">
          <p14:sldIdLst>
            <p14:sldId id="363"/>
          </p14:sldIdLst>
        </p14:section>
        <p14:section name="VDR1" id="{EBC733A9-9B36-4D47-B220-7D29ACEAC26D}">
          <p14:sldIdLst>
            <p14:sldId id="290"/>
            <p14:sldId id="294"/>
            <p14:sldId id="293"/>
            <p14:sldId id="329"/>
            <p14:sldId id="297"/>
            <p14:sldId id="330"/>
            <p14:sldId id="323"/>
            <p14:sldId id="298"/>
            <p14:sldId id="308"/>
            <p14:sldId id="322"/>
            <p14:sldId id="311"/>
            <p14:sldId id="313"/>
            <p14:sldId id="301"/>
            <p14:sldId id="309"/>
            <p14:sldId id="331"/>
            <p14:sldId id="316"/>
            <p14:sldId id="324"/>
            <p14:sldId id="325"/>
            <p14:sldId id="326"/>
            <p14:sldId id="327"/>
            <p14:sldId id="332"/>
          </p14:sldIdLst>
        </p14:section>
        <p14:section name="Content" id="{3864C2D0-062C-4319-A5DB-5D7C06D263F4}">
          <p14:sldIdLst>
            <p14:sldId id="296"/>
          </p14:sldIdLst>
        </p14:section>
        <p14:section name="Backup Slides" id="{D2EA30EA-0BC0-4C37-A8F8-2B41D5EE3350}">
          <p14:sldIdLst>
            <p14:sldId id="292"/>
          </p14:sldIdLst>
        </p14:section>
        <p14:section name="Style Guide" id="{F10F3CE5-E087-40FD-B0AE-505C952C1029}">
          <p14:sldIdLst>
            <p14:sldId id="271"/>
            <p14:sldId id="283"/>
          </p14:sldIdLst>
        </p14:section>
        <p14:section name="Color" id="{A858D5E6-64D0-44B6-B164-CF3066AA9C92}">
          <p14:sldIdLst>
            <p14:sldId id="277"/>
            <p14:sldId id="280"/>
            <p14:sldId id="273"/>
            <p14:sldId id="274"/>
          </p14:sldIdLst>
        </p14:section>
        <p14:section name="Layout Tools" id="{99E384DF-C69A-47D7-8514-CCBFF33F9E01}">
          <p14:sldIdLst>
            <p14:sldId id="284"/>
            <p14:sldId id="289"/>
            <p14:sldId id="263"/>
            <p14:sldId id="264"/>
            <p14:sldId id="265"/>
            <p14:sldId id="266"/>
            <p14:sldId id="26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F13902D-5BC6-5630-6E56-12CCF86C0635}" name="Mason Walters" initials="MW" userId="S::mkw20b@fsu.edu::36833100-e05d-4a67-bff5-99c562c9b84e" providerId="AD"/>
  <p188:author id="{1571C94E-05D7-289A-5B6A-7AD5782A8F1B}" name="Grant Hoffmeyer" initials="GH" userId="S::gah20g@fsu.edu::63a22c7b-ba74-41bf-935f-849fa03069ec" providerId="AD"/>
  <p188:author id="{27C8A7C3-6D44-B5BA-B252-B51D4A333E73}" name="Onyx Oh" initials="OO" userId="S::ojo20@fsu.edu::85600c22-cccb-4a7d-b40d-d95ed01cba6e" providerId="AD"/>
  <p188:author id="{E9B4A3D1-2627-F616-3F22-DA1C7F22BBD5}" name="Jack Vranicar" initials="JV" userId="S::jjv20@fsu.edu::34849f40-65eb-44a6-b17b-a24910334ef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B6F"/>
    <a:srgbClr val="EE7624"/>
    <a:srgbClr val="48929B"/>
    <a:srgbClr val="40E0D0"/>
    <a:srgbClr val="F0F0F0"/>
    <a:srgbClr val="000000"/>
    <a:srgbClr val="782F40"/>
    <a:srgbClr val="FFFFFF"/>
    <a:srgbClr val="4D1F29"/>
    <a:srgbClr val="CEB8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2" d="100"/>
          <a:sy n="152" d="100"/>
        </p:scale>
        <p:origin x="648" y="10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71"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comments/modernComment_134_E166663E.xml><?xml version="1.0" encoding="utf-8"?>
<p188:cmLst xmlns:a="http://schemas.openxmlformats.org/drawingml/2006/main" xmlns:r="http://schemas.openxmlformats.org/officeDocument/2006/relationships" xmlns:p188="http://schemas.microsoft.com/office/powerpoint/2018/8/main">
  <p188:cm id="{F1CA79EB-5ADD-4995-8E23-171848DC8F8C}" authorId="{E9B4A3D1-2627-F616-3F22-DA1C7F22BBD5}" status="resolved" created="2024-10-08T02:42:17.559" complete="100000">
    <ac:txMkLst xmlns:ac="http://schemas.microsoft.com/office/drawing/2013/main/command">
      <pc:docMk xmlns:pc="http://schemas.microsoft.com/office/powerpoint/2013/main/command"/>
      <pc:sldMk xmlns:pc="http://schemas.microsoft.com/office/powerpoint/2013/main/command" cId="3781584446" sldId="308"/>
      <ac:spMk id="23" creationId="{8213331A-7CE8-39C7-1B56-50DDA7A98857}"/>
      <ac:txMk cp="76" len="1">
        <ac:context len="84" hash="2637146479"/>
      </ac:txMk>
    </ac:txMkLst>
    <p188:pos x="1485254" y="1704813"/>
    <p188:txBody>
      <a:bodyPr/>
      <a:lstStyle/>
      <a:p>
        <a:r>
          <a:rPr lang="en-US"/>
          <a:t>Should this be measure? Or should it be more along the lines of 'create performance milestones'? Only bc the measurement will be done by Dr. Ordonez, not us</a:t>
        </a:r>
      </a:p>
    </p188:txBody>
  </p188:cm>
</p188:cmLst>
</file>

<file path=ppt/comments/modernComment_137_4F2184F6.xml><?xml version="1.0" encoding="utf-8"?>
<p188:cmLst xmlns:a="http://schemas.openxmlformats.org/drawingml/2006/main" xmlns:r="http://schemas.openxmlformats.org/officeDocument/2006/relationships" xmlns:p188="http://schemas.microsoft.com/office/powerpoint/2018/8/main">
  <p188:cm id="{E2D7542F-FAF0-424B-A2D8-1C092BABAEA0}" authorId="{E9B4A3D1-2627-F616-3F22-DA1C7F22BBD5}" status="resolved" created="2024-10-08T02:43:33.187" complete="100000">
    <ac:txMkLst xmlns:ac="http://schemas.microsoft.com/office/drawing/2013/main/command">
      <pc:docMk xmlns:pc="http://schemas.microsoft.com/office/powerpoint/2013/main/command"/>
      <pc:sldMk xmlns:pc="http://schemas.microsoft.com/office/powerpoint/2013/main/command" cId="1327596790" sldId="311"/>
      <ac:spMk id="45" creationId="{6A4485EB-69F2-ACC1-8498-BF2B4C44E139}"/>
      <ac:txMk cp="0" len="57">
        <ac:context len="58" hash="3706972656"/>
      </ac:txMk>
    </ac:txMkLst>
    <p188:pos x="3926237" y="749084"/>
    <p188:txBody>
      <a:bodyPr/>
      <a:lstStyle/>
      <a:p>
        <a:r>
          <a:rPr lang="en-US"/>
          <a:t>You alr know he's gonna ask which protocols you're talking about, esp legal</a:t>
        </a:r>
      </a:p>
    </p188:txBody>
  </p188:cm>
</p188:cmLst>
</file>

<file path=ppt/comments/modernComment_14A_D140BC51.xml><?xml version="1.0" encoding="utf-8"?>
<p188:cmLst xmlns:a="http://schemas.openxmlformats.org/drawingml/2006/main" xmlns:r="http://schemas.openxmlformats.org/officeDocument/2006/relationships" xmlns:p188="http://schemas.microsoft.com/office/powerpoint/2018/8/main">
  <p188:cm id="{EA850DFD-07DC-43C8-A2BA-B9095B02A13A}" authorId="{E9B4A3D1-2627-F616-3F22-DA1C7F22BBD5}" created="2024-11-10T17:42:36.943">
    <pc:sldMkLst xmlns:pc="http://schemas.microsoft.com/office/powerpoint/2013/main/command">
      <pc:docMk/>
      <pc:sldMk cId="3510680657" sldId="330"/>
    </pc:sldMkLst>
    <p188:replyLst>
      <p188:reply id="{F5C54F3F-89D2-4367-80C3-CE216C383614}" authorId="{1571C94E-05D7-289A-5B6A-7AD5782A8F1B}" created="2024-11-11T00:17:17.702">
        <p188:txBody>
          <a:bodyPr/>
          <a:lstStyle/>
          <a:p>
            <a:r>
              <a:rPr lang="en-US"/>
              <a:t>Yeah, I was also gonna address Allen-bradley PLC vs Arduino PLC in the Bill of material slide</a:t>
            </a:r>
          </a:p>
        </p188:txBody>
      </p188:reply>
    </p188:replyLst>
    <p188:txBody>
      <a:bodyPr/>
      <a:lstStyle/>
      <a:p>
        <a:r>
          <a:rPr lang="en-US"/>
          <a:t>I think that this slide could be a compare/ contrast with Arduino (Mega ,not PLC).  I feel like that was one of the big picture issues we didn’t address
</a:t>
        </a:r>
      </a:p>
    </p188:txBody>
  </p188:cm>
</p188:cmLst>
</file>

<file path=ppt/comments/modernComment_14E_327A0E39.xml><?xml version="1.0" encoding="utf-8"?>
<p188:cmLst xmlns:a="http://schemas.openxmlformats.org/drawingml/2006/main" xmlns:r="http://schemas.openxmlformats.org/officeDocument/2006/relationships" xmlns:p188="http://schemas.microsoft.com/office/powerpoint/2018/8/main">
  <p188:cm id="{86C9F88A-17E3-4865-838E-6BD4A544C2F1}" authorId="{E9B4A3D1-2627-F616-3F22-DA1C7F22BBD5}" created="2024-11-10T18:02:06.196">
    <pc:sldMkLst xmlns:pc="http://schemas.microsoft.com/office/powerpoint/2013/main/command">
      <pc:docMk/>
      <pc:sldMk cId="846859833" sldId="334"/>
    </pc:sldMkLst>
    <p188:txBody>
      <a:bodyPr/>
      <a:lstStyle/>
      <a:p>
        <a:r>
          <a:rPr lang="en-US"/>
          <a:t>Not sure if this is needed, kind of filler</a:t>
        </a:r>
      </a:p>
    </p188:txBody>
  </p188:cm>
</p188:cmLst>
</file>

<file path=ppt/comments/modernComment_150_A3F15165.xml><?xml version="1.0" encoding="utf-8"?>
<p188:cmLst xmlns:a="http://schemas.openxmlformats.org/drawingml/2006/main" xmlns:r="http://schemas.openxmlformats.org/officeDocument/2006/relationships" xmlns:p188="http://schemas.microsoft.com/office/powerpoint/2018/8/main">
  <p188:cm id="{C0CE37D9-DDFF-4E59-9027-68813A31CC26}" authorId="{E9B4A3D1-2627-F616-3F22-DA1C7F22BBD5}" status="resolved" created="2024-11-10T18:13:53.772" complete="100000">
    <pc:sldMkLst xmlns:pc="http://schemas.microsoft.com/office/powerpoint/2013/main/command">
      <pc:docMk/>
      <pc:sldMk cId="2750501221" sldId="336"/>
    </pc:sldMkLst>
    <p188:replyLst>
      <p188:reply id="{EC304BBD-DDF5-4100-B295-C0DC7C2AE05C}" authorId="{27C8A7C3-6D44-B5BA-B252-B51D4A333E73}" created="2024-11-12T13:34:01.813">
        <p188:txBody>
          <a:bodyPr/>
          <a:lstStyle/>
          <a:p>
            <a:r>
              <a:rPr lang="en-US"/>
              <a:t>it looks fine imo, i would just change slide 7 to match those colors maybe to keep it consistent</a:t>
            </a:r>
          </a:p>
        </p188:txBody>
      </p188:reply>
    </p188:replyLst>
    <p188:txBody>
      <a:bodyPr/>
      <a:lstStyle/>
      <a:p>
        <a:r>
          <a:rPr lang="en-US"/>
          <a:t>Not sure if the color coding made it uglier or easier to understand</a:t>
        </a:r>
      </a:p>
    </p188:txBody>
  </p188:cm>
</p188:cmLst>
</file>

<file path=ppt/comments/modernComment_151_7ABE2622.xml><?xml version="1.0" encoding="utf-8"?>
<p188:cmLst xmlns:a="http://schemas.openxmlformats.org/drawingml/2006/main" xmlns:r="http://schemas.openxmlformats.org/officeDocument/2006/relationships" xmlns:p188="http://schemas.microsoft.com/office/powerpoint/2018/8/main">
  <p188:cm id="{FEFB95F6-4741-4849-9B84-D1A8E8C9389E}" authorId="{E9B4A3D1-2627-F616-3F22-DA1C7F22BBD5}" status="resolved" created="2024-11-10T18:30:21.400" complete="100000">
    <pc:sldMkLst xmlns:pc="http://schemas.microsoft.com/office/powerpoint/2013/main/command">
      <pc:docMk/>
      <pc:sldMk cId="2059281954" sldId="337"/>
    </pc:sldMkLst>
    <p188:txBody>
      <a:bodyPr/>
      <a:lstStyle/>
      <a:p>
        <a:r>
          <a:rPr lang="en-US"/>
          <a:t>I was thinking that this could be a transition to showing which ones we selected as medium and high fidelity? Like the high fidelity came from Morph and Med from Brainstorming? Also, can inlcude the fact that we split brainstroming into categories.  I don’t want to add extra info for no reason though. It seems like our final concept selected is more relevant</a:t>
        </a:r>
      </a:p>
    </p188:txBody>
  </p188:cm>
</p188:cmLst>
</file>

<file path=ppt/comments/modernComment_155_B2193441.xml><?xml version="1.0" encoding="utf-8"?>
<p188:cmLst xmlns:a="http://schemas.openxmlformats.org/drawingml/2006/main" xmlns:r="http://schemas.openxmlformats.org/officeDocument/2006/relationships" xmlns:p188="http://schemas.microsoft.com/office/powerpoint/2018/8/main">
  <p188:cm id="{1764F519-6E3B-4EC9-AC39-EE3ED70FC2C5}" authorId="{E9B4A3D1-2627-F616-3F22-DA1C7F22BBD5}" created="2024-11-10T19:25:09.042">
    <pc:sldMkLst xmlns:pc="http://schemas.microsoft.com/office/powerpoint/2013/main/command">
      <pc:docMk/>
      <pc:sldMk cId="2987996225" sldId="341"/>
    </pc:sldMkLst>
    <p188:txBody>
      <a:bodyPr/>
      <a:lstStyle/>
      <a:p>
        <a:r>
          <a:rPr lang="en-US"/>
          <a:t>Could clean these up a little more still
</a:t>
        </a:r>
      </a:p>
    </p188:txBody>
  </p188:cm>
  <p188:cm id="{4E3B8EAA-0969-40EE-8823-7D600EE91AE3}" authorId="{E9B4A3D1-2627-F616-3F22-DA1C7F22BBD5}" created="2024-11-10T20:06:07.679">
    <pc:sldMkLst xmlns:pc="http://schemas.microsoft.com/office/powerpoint/2013/main/command">
      <pc:docMk/>
      <pc:sldMk cId="2987996225" sldId="341"/>
    </pc:sldMkLst>
    <p188:txBody>
      <a:bodyPr/>
      <a:lstStyle/>
      <a:p>
        <a:r>
          <a:rPr lang="en-US"/>
          <a:t>Could mention why flyback diodes not included ? </a:t>
        </a:r>
      </a:p>
    </p188:txBody>
  </p188:cm>
</p188:cmLst>
</file>

<file path=ppt/comments/modernComment_156_1E37E966.xml><?xml version="1.0" encoding="utf-8"?>
<p188:cmLst xmlns:a="http://schemas.openxmlformats.org/drawingml/2006/main" xmlns:r="http://schemas.openxmlformats.org/officeDocument/2006/relationships" xmlns:p188="http://schemas.microsoft.com/office/powerpoint/2018/8/main">
  <p188:cm id="{E2F0B7E7-4BF7-4B05-8FD2-1E06B4E9523C}" authorId="{E9B4A3D1-2627-F616-3F22-DA1C7F22BBD5}" created="2024-11-10T19:25:09.042">
    <pc:sldMkLst xmlns:pc="http://schemas.microsoft.com/office/powerpoint/2013/main/command">
      <pc:docMk/>
      <pc:sldMk cId="2987996225" sldId="341"/>
    </pc:sldMkLst>
    <p188:txBody>
      <a:bodyPr/>
      <a:lstStyle/>
      <a:p>
        <a:r>
          <a:rPr lang="en-US"/>
          <a:t>Could clean these up a little more still
</a:t>
        </a:r>
      </a:p>
    </p188:txBody>
  </p188:cm>
</p188:cmLst>
</file>

<file path=ppt/comments/modernComment_157_43A9A653.xml><?xml version="1.0" encoding="utf-8"?>
<p188:cmLst xmlns:a="http://schemas.openxmlformats.org/drawingml/2006/main" xmlns:r="http://schemas.openxmlformats.org/officeDocument/2006/relationships" xmlns:p188="http://schemas.microsoft.com/office/powerpoint/2018/8/main">
  <p188:cm id="{120FCF35-26A5-45F3-BACB-96E841C1D8A8}" authorId="{E9B4A3D1-2627-F616-3F22-DA1C7F22BBD5}" created="2024-11-10T20:02:28.820">
    <pc:sldMkLst xmlns:pc="http://schemas.microsoft.com/office/powerpoint/2013/main/command">
      <pc:docMk/>
      <pc:sldMk cId="1135191635" sldId="343"/>
    </pc:sldMkLst>
    <p188:txBody>
      <a:bodyPr/>
      <a:lstStyle/>
      <a:p>
        <a:r>
          <a:rPr lang="en-US"/>
          <a:t>Meant to be an impact slide- go over why the motor driver is the most effective choice for our situation</a:t>
        </a:r>
      </a:p>
    </p188:txBody>
  </p188:cm>
</p188:cmLst>
</file>

<file path=ppt/comments/modernComment_161_4BC74240.xml><?xml version="1.0" encoding="utf-8"?>
<p188:cmLst xmlns:a="http://schemas.openxmlformats.org/drawingml/2006/main" xmlns:r="http://schemas.openxmlformats.org/officeDocument/2006/relationships" xmlns:p188="http://schemas.microsoft.com/office/powerpoint/2018/8/main">
  <p188:cm id="{0B37DB8C-B561-4544-8909-B4C02848EF17}" authorId="{E9B4A3D1-2627-F616-3F22-DA1C7F22BBD5}" status="resolved" created="2024-11-11T21:43:43.727" complete="100000">
    <ac:txMkLst xmlns:ac="http://schemas.microsoft.com/office/drawing/2013/main/command">
      <pc:docMk xmlns:pc="http://schemas.microsoft.com/office/powerpoint/2013/main/command"/>
      <pc:sldMk xmlns:pc="http://schemas.microsoft.com/office/powerpoint/2013/main/command" cId="1271349824" sldId="353"/>
      <ac:spMk id="44" creationId="{AFCC3C44-5996-1265-CA24-41E65B508ED2}"/>
      <ac:txMk cp="0" len="18">
        <ac:context len="30" hash="3339689338"/>
      </ac:txMk>
    </ac:txMkLst>
    <p188:pos x="4593021" y="292296"/>
    <p188:replyLst>
      <p188:reply id="{0367C494-E51D-4ABC-8D9F-991F5A1AB71D}" authorId="{27C8A7C3-6D44-B5BA-B252-B51D4A333E73}" created="2024-11-12T13:40:22.431">
        <p188:txBody>
          <a:bodyPr/>
          <a:lstStyle/>
          <a:p>
            <a:r>
              <a:rPr lang="en-US"/>
              <a:t>yes, I would avoid using "create" twice</a:t>
            </a:r>
          </a:p>
        </p188:txBody>
      </p188:reply>
    </p188:replyLst>
    <p188:txBody>
      <a:bodyPr/>
      <a:lstStyle/>
      <a:p>
        <a:r>
          <a:rPr lang="en-US"/>
          <a:t>Synonyms</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B43A6A-B7EB-EB44-BCB4-D2A385DA6F6D}" type="doc">
      <dgm:prSet loTypeId="urn:microsoft.com/office/officeart/2005/8/layout/hProcess9" loCatId="process" qsTypeId="urn:microsoft.com/office/officeart/2005/8/quickstyle/simple1" qsCatId="simple" csTypeId="urn:microsoft.com/office/officeart/2005/8/colors/accent1_2" csCatId="accent1" phldr="1"/>
      <dgm:spPr/>
    </dgm:pt>
    <dgm:pt modelId="{E6582480-D04F-6A46-9168-3902F089A6CA}" type="pres">
      <dgm:prSet presAssocID="{08B43A6A-B7EB-EB44-BCB4-D2A385DA6F6D}" presName="CompostProcess" presStyleCnt="0">
        <dgm:presLayoutVars>
          <dgm:dir/>
          <dgm:resizeHandles val="exact"/>
        </dgm:presLayoutVars>
      </dgm:prSet>
      <dgm:spPr/>
    </dgm:pt>
    <dgm:pt modelId="{198D9371-D20C-D441-B014-DB24BB064B74}" type="pres">
      <dgm:prSet presAssocID="{08B43A6A-B7EB-EB44-BCB4-D2A385DA6F6D}" presName="arrow" presStyleLbl="bgShp" presStyleIdx="0" presStyleCnt="1" custLinFactNeighborY="-6098"/>
      <dgm:spPr>
        <a:solidFill>
          <a:schemeClr val="bg1"/>
        </a:solidFill>
      </dgm:spPr>
    </dgm:pt>
    <dgm:pt modelId="{C5592FD5-D256-6F41-9A34-F7E8D1CFE95E}" type="pres">
      <dgm:prSet presAssocID="{08B43A6A-B7EB-EB44-BCB4-D2A385DA6F6D}" presName="linearProcess" presStyleCnt="0"/>
      <dgm:spPr/>
    </dgm:pt>
  </dgm:ptLst>
  <dgm:cxnLst>
    <dgm:cxn modelId="{917E542C-F76B-8A49-A278-9C5AC0698794}" type="presOf" srcId="{08B43A6A-B7EB-EB44-BCB4-D2A385DA6F6D}" destId="{E6582480-D04F-6A46-9168-3902F089A6CA}" srcOrd="0" destOrd="0" presId="urn:microsoft.com/office/officeart/2005/8/layout/hProcess9"/>
    <dgm:cxn modelId="{CCA69C70-5D03-8F4C-B63D-747C66DBA416}" type="presParOf" srcId="{E6582480-D04F-6A46-9168-3902F089A6CA}" destId="{198D9371-D20C-D441-B014-DB24BB064B74}" srcOrd="0" destOrd="0" presId="urn:microsoft.com/office/officeart/2005/8/layout/hProcess9"/>
    <dgm:cxn modelId="{59FF5B58-8371-6440-9165-BE2A5BE09E84}" type="presParOf" srcId="{E6582480-D04F-6A46-9168-3902F089A6CA}" destId="{C5592FD5-D256-6F41-9A34-F7E8D1CFE95E}" srcOrd="1"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DF84F45-E504-5A47-84EC-E4E9FC2CBB96}"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US"/>
        </a:p>
      </dgm:t>
    </dgm:pt>
    <dgm:pt modelId="{88272C22-30DB-CF46-8B42-489231A9611C}">
      <dgm:prSet phldrT="[Text]"/>
      <dgm:spPr>
        <a:solidFill>
          <a:schemeClr val="bg2">
            <a:lumMod val="50000"/>
          </a:schemeClr>
        </a:solidFill>
        <a:ln>
          <a:solidFill>
            <a:schemeClr val="bg2">
              <a:lumMod val="50000"/>
            </a:schemeClr>
          </a:solidFill>
        </a:ln>
      </dgm:spPr>
      <dgm:t>
        <a:bodyPr/>
        <a:lstStyle/>
        <a:p>
          <a:r>
            <a:rPr lang="en-US"/>
            <a:t>PLC Learning System</a:t>
          </a:r>
        </a:p>
      </dgm:t>
    </dgm:pt>
    <dgm:pt modelId="{E66194D8-016C-CA4B-9F7E-2DCAC3B5C6D2}" type="parTrans" cxnId="{6F24727B-1486-A142-A86E-6C0ACECF25AB}">
      <dgm:prSet/>
      <dgm:spPr/>
      <dgm:t>
        <a:bodyPr/>
        <a:lstStyle/>
        <a:p>
          <a:endParaRPr lang="en-US"/>
        </a:p>
      </dgm:t>
    </dgm:pt>
    <dgm:pt modelId="{310A7A96-5AE9-7E46-8C05-72A1A5C56069}" type="sibTrans" cxnId="{6F24727B-1486-A142-A86E-6C0ACECF25AB}">
      <dgm:prSet/>
      <dgm:spPr/>
      <dgm:t>
        <a:bodyPr/>
        <a:lstStyle/>
        <a:p>
          <a:endParaRPr lang="en-US"/>
        </a:p>
      </dgm:t>
    </dgm:pt>
    <dgm:pt modelId="{A413F44E-8B12-E041-A0C6-FA2139E5CA9F}">
      <dgm:prSet phldrT="[Text]"/>
      <dgm:spPr>
        <a:solidFill>
          <a:schemeClr val="bg2">
            <a:lumMod val="75000"/>
          </a:schemeClr>
        </a:solidFill>
      </dgm:spPr>
      <dgm:t>
        <a:bodyPr/>
        <a:lstStyle/>
        <a:p>
          <a:r>
            <a:rPr lang="en-US"/>
            <a:t>Control</a:t>
          </a:r>
        </a:p>
      </dgm:t>
    </dgm:pt>
    <dgm:pt modelId="{ABD6A3FD-19C3-FC40-A7D7-67F8E95DF0A6}" type="parTrans" cxnId="{0ABF21DB-DFF3-B040-A431-834BB9D66753}">
      <dgm:prSet/>
      <dgm:spPr>
        <a:ln w="38100">
          <a:solidFill>
            <a:schemeClr val="tx1"/>
          </a:solidFill>
        </a:ln>
      </dgm:spPr>
      <dgm:t>
        <a:bodyPr/>
        <a:lstStyle/>
        <a:p>
          <a:endParaRPr lang="en-US"/>
        </a:p>
      </dgm:t>
    </dgm:pt>
    <dgm:pt modelId="{E6C43A98-0459-C34B-9F97-72E409F6511C}" type="sibTrans" cxnId="{0ABF21DB-DFF3-B040-A431-834BB9D66753}">
      <dgm:prSet/>
      <dgm:spPr/>
      <dgm:t>
        <a:bodyPr/>
        <a:lstStyle/>
        <a:p>
          <a:endParaRPr lang="en-US"/>
        </a:p>
      </dgm:t>
    </dgm:pt>
    <dgm:pt modelId="{69AC0751-414D-5749-8DF4-327A0CB5EC9C}">
      <dgm:prSet phldrT="[Text]"/>
      <dgm:spPr>
        <a:solidFill>
          <a:schemeClr val="bg2">
            <a:lumMod val="75000"/>
          </a:schemeClr>
        </a:solidFill>
      </dgm:spPr>
      <dgm:t>
        <a:bodyPr/>
        <a:lstStyle/>
        <a:p>
          <a:r>
            <a:rPr lang="en-US"/>
            <a:t>Facilitate</a:t>
          </a:r>
        </a:p>
      </dgm:t>
    </dgm:pt>
    <dgm:pt modelId="{83B78929-51D4-C443-96BC-6C1C8CD36E4B}" type="parTrans" cxnId="{B2F135BF-FBF0-B84D-8CA9-ED379118AE33}">
      <dgm:prSet/>
      <dgm:spPr>
        <a:ln w="38100">
          <a:solidFill>
            <a:schemeClr val="tx1"/>
          </a:solidFill>
        </a:ln>
      </dgm:spPr>
      <dgm:t>
        <a:bodyPr/>
        <a:lstStyle/>
        <a:p>
          <a:endParaRPr lang="en-US"/>
        </a:p>
      </dgm:t>
    </dgm:pt>
    <dgm:pt modelId="{A9B93106-36B4-FD49-AC96-3A7ACD222439}" type="sibTrans" cxnId="{B2F135BF-FBF0-B84D-8CA9-ED379118AE33}">
      <dgm:prSet/>
      <dgm:spPr/>
      <dgm:t>
        <a:bodyPr/>
        <a:lstStyle/>
        <a:p>
          <a:endParaRPr lang="en-US"/>
        </a:p>
      </dgm:t>
    </dgm:pt>
    <dgm:pt modelId="{02DF2C38-F26A-4F43-B3B7-F355BF53DD96}">
      <dgm:prSet phldrT="[Text]"/>
      <dgm:spPr>
        <a:solidFill>
          <a:schemeClr val="bg2">
            <a:lumMod val="75000"/>
          </a:schemeClr>
        </a:solidFill>
      </dgm:spPr>
      <dgm:t>
        <a:bodyPr/>
        <a:lstStyle/>
        <a:p>
          <a:r>
            <a:rPr lang="en-US"/>
            <a:t>Plant</a:t>
          </a:r>
        </a:p>
      </dgm:t>
    </dgm:pt>
    <dgm:pt modelId="{8672CBFA-B0B9-FC48-B288-8BB0FF77CCC6}" type="parTrans" cxnId="{A8C6D54F-E6A1-E643-9591-0BE7530E298F}">
      <dgm:prSet/>
      <dgm:spPr>
        <a:ln w="38100">
          <a:solidFill>
            <a:schemeClr val="tx1"/>
          </a:solidFill>
        </a:ln>
      </dgm:spPr>
      <dgm:t>
        <a:bodyPr/>
        <a:lstStyle/>
        <a:p>
          <a:endParaRPr lang="en-US"/>
        </a:p>
      </dgm:t>
    </dgm:pt>
    <dgm:pt modelId="{E6FDDCF1-784A-1042-9AEF-905E2598D76E}" type="sibTrans" cxnId="{A8C6D54F-E6A1-E643-9591-0BE7530E298F}">
      <dgm:prSet/>
      <dgm:spPr/>
      <dgm:t>
        <a:bodyPr/>
        <a:lstStyle/>
        <a:p>
          <a:endParaRPr lang="en-US"/>
        </a:p>
      </dgm:t>
    </dgm:pt>
    <dgm:pt modelId="{C29C7E4E-DDEF-4A45-9A3E-41AF7A2DC22B}" type="pres">
      <dgm:prSet presAssocID="{CDF84F45-E504-5A47-84EC-E4E9FC2CBB96}" presName="hierChild1" presStyleCnt="0">
        <dgm:presLayoutVars>
          <dgm:orgChart val="1"/>
          <dgm:chPref val="1"/>
          <dgm:dir/>
          <dgm:animOne val="branch"/>
          <dgm:animLvl val="lvl"/>
          <dgm:resizeHandles/>
        </dgm:presLayoutVars>
      </dgm:prSet>
      <dgm:spPr/>
    </dgm:pt>
    <dgm:pt modelId="{AB2A5560-CA62-9740-81D9-F72068E0EBE8}" type="pres">
      <dgm:prSet presAssocID="{88272C22-30DB-CF46-8B42-489231A9611C}" presName="hierRoot1" presStyleCnt="0">
        <dgm:presLayoutVars>
          <dgm:hierBranch val="init"/>
        </dgm:presLayoutVars>
      </dgm:prSet>
      <dgm:spPr/>
    </dgm:pt>
    <dgm:pt modelId="{82BD9348-19A4-6D40-8D90-F2CF2A6EC291}" type="pres">
      <dgm:prSet presAssocID="{88272C22-30DB-CF46-8B42-489231A9611C}" presName="rootComposite1" presStyleCnt="0"/>
      <dgm:spPr/>
    </dgm:pt>
    <dgm:pt modelId="{F4A35D5A-4748-2E44-AB7D-7D769AF5E40A}" type="pres">
      <dgm:prSet presAssocID="{88272C22-30DB-CF46-8B42-489231A9611C}" presName="rootText1" presStyleLbl="node0" presStyleIdx="0" presStyleCnt="1">
        <dgm:presLayoutVars>
          <dgm:chPref val="3"/>
        </dgm:presLayoutVars>
      </dgm:prSet>
      <dgm:spPr/>
    </dgm:pt>
    <dgm:pt modelId="{5D8A36AC-B99D-DB4F-9E18-BCB46A19F47B}" type="pres">
      <dgm:prSet presAssocID="{88272C22-30DB-CF46-8B42-489231A9611C}" presName="rootConnector1" presStyleLbl="node1" presStyleIdx="0" presStyleCnt="0"/>
      <dgm:spPr/>
    </dgm:pt>
    <dgm:pt modelId="{9B5A202D-6201-AC40-AE74-72E9855CD5FD}" type="pres">
      <dgm:prSet presAssocID="{88272C22-30DB-CF46-8B42-489231A9611C}" presName="hierChild2" presStyleCnt="0"/>
      <dgm:spPr/>
    </dgm:pt>
    <dgm:pt modelId="{3FEEB785-597A-8A4F-8E23-44A8EEC24C5D}" type="pres">
      <dgm:prSet presAssocID="{ABD6A3FD-19C3-FC40-A7D7-67F8E95DF0A6}" presName="Name37" presStyleLbl="parChTrans1D2" presStyleIdx="0" presStyleCnt="3"/>
      <dgm:spPr/>
    </dgm:pt>
    <dgm:pt modelId="{5D6E12E3-DF76-834C-AEF3-CE862515EC67}" type="pres">
      <dgm:prSet presAssocID="{A413F44E-8B12-E041-A0C6-FA2139E5CA9F}" presName="hierRoot2" presStyleCnt="0">
        <dgm:presLayoutVars>
          <dgm:hierBranch val="init"/>
        </dgm:presLayoutVars>
      </dgm:prSet>
      <dgm:spPr/>
    </dgm:pt>
    <dgm:pt modelId="{1A6F47BC-ACB5-2E4B-B5AE-C5E99DB9DBD0}" type="pres">
      <dgm:prSet presAssocID="{A413F44E-8B12-E041-A0C6-FA2139E5CA9F}" presName="rootComposite" presStyleCnt="0"/>
      <dgm:spPr/>
    </dgm:pt>
    <dgm:pt modelId="{70758D36-6733-0A42-B188-16CA15080FED}" type="pres">
      <dgm:prSet presAssocID="{A413F44E-8B12-E041-A0C6-FA2139E5CA9F}" presName="rootText" presStyleLbl="node2" presStyleIdx="0" presStyleCnt="3">
        <dgm:presLayoutVars>
          <dgm:chPref val="3"/>
        </dgm:presLayoutVars>
      </dgm:prSet>
      <dgm:spPr/>
    </dgm:pt>
    <dgm:pt modelId="{28F5ACF3-5B4F-F949-89D9-C1C978A20A56}" type="pres">
      <dgm:prSet presAssocID="{A413F44E-8B12-E041-A0C6-FA2139E5CA9F}" presName="rootConnector" presStyleLbl="node2" presStyleIdx="0" presStyleCnt="3"/>
      <dgm:spPr/>
    </dgm:pt>
    <dgm:pt modelId="{E52DFAD2-F19F-0248-96E1-43FA2F01D944}" type="pres">
      <dgm:prSet presAssocID="{A413F44E-8B12-E041-A0C6-FA2139E5CA9F}" presName="hierChild4" presStyleCnt="0"/>
      <dgm:spPr/>
    </dgm:pt>
    <dgm:pt modelId="{5662419E-E17B-C54C-A892-B3B5F73A5287}" type="pres">
      <dgm:prSet presAssocID="{A413F44E-8B12-E041-A0C6-FA2139E5CA9F}" presName="hierChild5" presStyleCnt="0"/>
      <dgm:spPr/>
    </dgm:pt>
    <dgm:pt modelId="{C41A6639-047E-5645-9B76-F6CF1FF5C67B}" type="pres">
      <dgm:prSet presAssocID="{8672CBFA-B0B9-FC48-B288-8BB0FF77CCC6}" presName="Name37" presStyleLbl="parChTrans1D2" presStyleIdx="1" presStyleCnt="3"/>
      <dgm:spPr/>
    </dgm:pt>
    <dgm:pt modelId="{5EBA199D-3A23-3244-A9F1-D542E1060ACB}" type="pres">
      <dgm:prSet presAssocID="{02DF2C38-F26A-4F43-B3B7-F355BF53DD96}" presName="hierRoot2" presStyleCnt="0">
        <dgm:presLayoutVars>
          <dgm:hierBranch val="init"/>
        </dgm:presLayoutVars>
      </dgm:prSet>
      <dgm:spPr/>
    </dgm:pt>
    <dgm:pt modelId="{C6046088-D051-054F-A955-6B01C324D31D}" type="pres">
      <dgm:prSet presAssocID="{02DF2C38-F26A-4F43-B3B7-F355BF53DD96}" presName="rootComposite" presStyleCnt="0"/>
      <dgm:spPr/>
    </dgm:pt>
    <dgm:pt modelId="{7CB52F46-3B06-DF43-8258-4ED8DABF7443}" type="pres">
      <dgm:prSet presAssocID="{02DF2C38-F26A-4F43-B3B7-F355BF53DD96}" presName="rootText" presStyleLbl="node2" presStyleIdx="1" presStyleCnt="3">
        <dgm:presLayoutVars>
          <dgm:chPref val="3"/>
        </dgm:presLayoutVars>
      </dgm:prSet>
      <dgm:spPr/>
    </dgm:pt>
    <dgm:pt modelId="{BC191671-7072-1F47-BB77-2F9DC3825407}" type="pres">
      <dgm:prSet presAssocID="{02DF2C38-F26A-4F43-B3B7-F355BF53DD96}" presName="rootConnector" presStyleLbl="node2" presStyleIdx="1" presStyleCnt="3"/>
      <dgm:spPr/>
    </dgm:pt>
    <dgm:pt modelId="{780674B8-F65B-0946-B175-2139D34B9CA2}" type="pres">
      <dgm:prSet presAssocID="{02DF2C38-F26A-4F43-B3B7-F355BF53DD96}" presName="hierChild4" presStyleCnt="0"/>
      <dgm:spPr/>
    </dgm:pt>
    <dgm:pt modelId="{3965DD97-8A1B-9748-9D6C-F0B14C2ED6BA}" type="pres">
      <dgm:prSet presAssocID="{02DF2C38-F26A-4F43-B3B7-F355BF53DD96}" presName="hierChild5" presStyleCnt="0"/>
      <dgm:spPr/>
    </dgm:pt>
    <dgm:pt modelId="{82E6D262-D29A-E84A-B275-EF2B1875AB34}" type="pres">
      <dgm:prSet presAssocID="{83B78929-51D4-C443-96BC-6C1C8CD36E4B}" presName="Name37" presStyleLbl="parChTrans1D2" presStyleIdx="2" presStyleCnt="3"/>
      <dgm:spPr/>
    </dgm:pt>
    <dgm:pt modelId="{DB88AA24-EE32-4F42-B38A-B1941B5AE1BE}" type="pres">
      <dgm:prSet presAssocID="{69AC0751-414D-5749-8DF4-327A0CB5EC9C}" presName="hierRoot2" presStyleCnt="0">
        <dgm:presLayoutVars>
          <dgm:hierBranch val="init"/>
        </dgm:presLayoutVars>
      </dgm:prSet>
      <dgm:spPr/>
    </dgm:pt>
    <dgm:pt modelId="{969A2F71-1D87-EF43-81E2-19F91F45CC9E}" type="pres">
      <dgm:prSet presAssocID="{69AC0751-414D-5749-8DF4-327A0CB5EC9C}" presName="rootComposite" presStyleCnt="0"/>
      <dgm:spPr/>
    </dgm:pt>
    <dgm:pt modelId="{8B9D9C33-426D-4542-9E03-912F8E575BC8}" type="pres">
      <dgm:prSet presAssocID="{69AC0751-414D-5749-8DF4-327A0CB5EC9C}" presName="rootText" presStyleLbl="node2" presStyleIdx="2" presStyleCnt="3">
        <dgm:presLayoutVars>
          <dgm:chPref val="3"/>
        </dgm:presLayoutVars>
      </dgm:prSet>
      <dgm:spPr/>
    </dgm:pt>
    <dgm:pt modelId="{CD7916FE-8275-A241-9379-B17B61037E85}" type="pres">
      <dgm:prSet presAssocID="{69AC0751-414D-5749-8DF4-327A0CB5EC9C}" presName="rootConnector" presStyleLbl="node2" presStyleIdx="2" presStyleCnt="3"/>
      <dgm:spPr/>
    </dgm:pt>
    <dgm:pt modelId="{6B75E358-9B26-E940-B71E-12BBC6BAE1F9}" type="pres">
      <dgm:prSet presAssocID="{69AC0751-414D-5749-8DF4-327A0CB5EC9C}" presName="hierChild4" presStyleCnt="0"/>
      <dgm:spPr/>
    </dgm:pt>
    <dgm:pt modelId="{EF81B818-0C3E-A447-8C4C-ACBBDBCCDFDE}" type="pres">
      <dgm:prSet presAssocID="{69AC0751-414D-5749-8DF4-327A0CB5EC9C}" presName="hierChild5" presStyleCnt="0"/>
      <dgm:spPr/>
    </dgm:pt>
    <dgm:pt modelId="{DF75E6CD-D359-2843-A430-4D8225F34AA9}" type="pres">
      <dgm:prSet presAssocID="{88272C22-30DB-CF46-8B42-489231A9611C}" presName="hierChild3" presStyleCnt="0"/>
      <dgm:spPr/>
    </dgm:pt>
  </dgm:ptLst>
  <dgm:cxnLst>
    <dgm:cxn modelId="{777CC504-B126-5545-ACF3-7E12F517CB19}" type="presOf" srcId="{69AC0751-414D-5749-8DF4-327A0CB5EC9C}" destId="{CD7916FE-8275-A241-9379-B17B61037E85}" srcOrd="1" destOrd="0" presId="urn:microsoft.com/office/officeart/2005/8/layout/orgChart1"/>
    <dgm:cxn modelId="{0DC7D306-7FD0-9B43-B50A-49372E147AE1}" type="presOf" srcId="{ABD6A3FD-19C3-FC40-A7D7-67F8E95DF0A6}" destId="{3FEEB785-597A-8A4F-8E23-44A8EEC24C5D}" srcOrd="0" destOrd="0" presId="urn:microsoft.com/office/officeart/2005/8/layout/orgChart1"/>
    <dgm:cxn modelId="{B196C315-63C3-DB47-AAEF-938B93BCA7D5}" type="presOf" srcId="{A413F44E-8B12-E041-A0C6-FA2139E5CA9F}" destId="{70758D36-6733-0A42-B188-16CA15080FED}" srcOrd="0" destOrd="0" presId="urn:microsoft.com/office/officeart/2005/8/layout/orgChart1"/>
    <dgm:cxn modelId="{EC1E6018-5762-C847-A666-3B5C76D16140}" type="presOf" srcId="{88272C22-30DB-CF46-8B42-489231A9611C}" destId="{F4A35D5A-4748-2E44-AB7D-7D769AF5E40A}" srcOrd="0" destOrd="0" presId="urn:microsoft.com/office/officeart/2005/8/layout/orgChart1"/>
    <dgm:cxn modelId="{6A23BA4B-6A8A-9343-99AA-F5B61664DA71}" type="presOf" srcId="{02DF2C38-F26A-4F43-B3B7-F355BF53DD96}" destId="{7CB52F46-3B06-DF43-8258-4ED8DABF7443}" srcOrd="0" destOrd="0" presId="urn:microsoft.com/office/officeart/2005/8/layout/orgChart1"/>
    <dgm:cxn modelId="{A8C6D54F-E6A1-E643-9591-0BE7530E298F}" srcId="{88272C22-30DB-CF46-8B42-489231A9611C}" destId="{02DF2C38-F26A-4F43-B3B7-F355BF53DD96}" srcOrd="1" destOrd="0" parTransId="{8672CBFA-B0B9-FC48-B288-8BB0FF77CCC6}" sibTransId="{E6FDDCF1-784A-1042-9AEF-905E2598D76E}"/>
    <dgm:cxn modelId="{C8C6AB73-0828-A540-8259-A40903385822}" type="presOf" srcId="{8672CBFA-B0B9-FC48-B288-8BB0FF77CCC6}" destId="{C41A6639-047E-5645-9B76-F6CF1FF5C67B}" srcOrd="0" destOrd="0" presId="urn:microsoft.com/office/officeart/2005/8/layout/orgChart1"/>
    <dgm:cxn modelId="{E808B577-AB97-9947-9113-F18722BD10FA}" type="presOf" srcId="{69AC0751-414D-5749-8DF4-327A0CB5EC9C}" destId="{8B9D9C33-426D-4542-9E03-912F8E575BC8}" srcOrd="0" destOrd="0" presId="urn:microsoft.com/office/officeart/2005/8/layout/orgChart1"/>
    <dgm:cxn modelId="{6F24727B-1486-A142-A86E-6C0ACECF25AB}" srcId="{CDF84F45-E504-5A47-84EC-E4E9FC2CBB96}" destId="{88272C22-30DB-CF46-8B42-489231A9611C}" srcOrd="0" destOrd="0" parTransId="{E66194D8-016C-CA4B-9F7E-2DCAC3B5C6D2}" sibTransId="{310A7A96-5AE9-7E46-8C05-72A1A5C56069}"/>
    <dgm:cxn modelId="{159D228F-6604-B94C-95F7-520DF523AAEA}" type="presOf" srcId="{88272C22-30DB-CF46-8B42-489231A9611C}" destId="{5D8A36AC-B99D-DB4F-9E18-BCB46A19F47B}" srcOrd="1" destOrd="0" presId="urn:microsoft.com/office/officeart/2005/8/layout/orgChart1"/>
    <dgm:cxn modelId="{B2F135BF-FBF0-B84D-8CA9-ED379118AE33}" srcId="{88272C22-30DB-CF46-8B42-489231A9611C}" destId="{69AC0751-414D-5749-8DF4-327A0CB5EC9C}" srcOrd="2" destOrd="0" parTransId="{83B78929-51D4-C443-96BC-6C1C8CD36E4B}" sibTransId="{A9B93106-36B4-FD49-AC96-3A7ACD222439}"/>
    <dgm:cxn modelId="{0529E3C6-6571-9048-B0CF-0AE8CD244031}" type="presOf" srcId="{83B78929-51D4-C443-96BC-6C1C8CD36E4B}" destId="{82E6D262-D29A-E84A-B275-EF2B1875AB34}" srcOrd="0" destOrd="0" presId="urn:microsoft.com/office/officeart/2005/8/layout/orgChart1"/>
    <dgm:cxn modelId="{1260C2CE-EDCC-F140-BDDA-1EB6FD38DDEA}" type="presOf" srcId="{CDF84F45-E504-5A47-84EC-E4E9FC2CBB96}" destId="{C29C7E4E-DDEF-4A45-9A3E-41AF7A2DC22B}" srcOrd="0" destOrd="0" presId="urn:microsoft.com/office/officeart/2005/8/layout/orgChart1"/>
    <dgm:cxn modelId="{0ABF21DB-DFF3-B040-A431-834BB9D66753}" srcId="{88272C22-30DB-CF46-8B42-489231A9611C}" destId="{A413F44E-8B12-E041-A0C6-FA2139E5CA9F}" srcOrd="0" destOrd="0" parTransId="{ABD6A3FD-19C3-FC40-A7D7-67F8E95DF0A6}" sibTransId="{E6C43A98-0459-C34B-9F97-72E409F6511C}"/>
    <dgm:cxn modelId="{2C1F1BFA-5CCD-204E-BC4A-73BCD2B1AF91}" type="presOf" srcId="{02DF2C38-F26A-4F43-B3B7-F355BF53DD96}" destId="{BC191671-7072-1F47-BB77-2F9DC3825407}" srcOrd="1" destOrd="0" presId="urn:microsoft.com/office/officeart/2005/8/layout/orgChart1"/>
    <dgm:cxn modelId="{DD6341FD-1FD0-EA46-9FFE-B03F766BEA40}" type="presOf" srcId="{A413F44E-8B12-E041-A0C6-FA2139E5CA9F}" destId="{28F5ACF3-5B4F-F949-89D9-C1C978A20A56}" srcOrd="1" destOrd="0" presId="urn:microsoft.com/office/officeart/2005/8/layout/orgChart1"/>
    <dgm:cxn modelId="{4D1B9831-FC85-3649-9EA7-748B08010A6D}" type="presParOf" srcId="{C29C7E4E-DDEF-4A45-9A3E-41AF7A2DC22B}" destId="{AB2A5560-CA62-9740-81D9-F72068E0EBE8}" srcOrd="0" destOrd="0" presId="urn:microsoft.com/office/officeart/2005/8/layout/orgChart1"/>
    <dgm:cxn modelId="{29180440-5E83-3A40-BD5E-4F7C1D983D29}" type="presParOf" srcId="{AB2A5560-CA62-9740-81D9-F72068E0EBE8}" destId="{82BD9348-19A4-6D40-8D90-F2CF2A6EC291}" srcOrd="0" destOrd="0" presId="urn:microsoft.com/office/officeart/2005/8/layout/orgChart1"/>
    <dgm:cxn modelId="{914440BB-CE1A-5E40-9178-D0ACF69ADC75}" type="presParOf" srcId="{82BD9348-19A4-6D40-8D90-F2CF2A6EC291}" destId="{F4A35D5A-4748-2E44-AB7D-7D769AF5E40A}" srcOrd="0" destOrd="0" presId="urn:microsoft.com/office/officeart/2005/8/layout/orgChart1"/>
    <dgm:cxn modelId="{1874A328-E827-D048-8D1B-AA0BEA3FF5DB}" type="presParOf" srcId="{82BD9348-19A4-6D40-8D90-F2CF2A6EC291}" destId="{5D8A36AC-B99D-DB4F-9E18-BCB46A19F47B}" srcOrd="1" destOrd="0" presId="urn:microsoft.com/office/officeart/2005/8/layout/orgChart1"/>
    <dgm:cxn modelId="{93F0B6FE-488F-7441-9685-0AB206FB026E}" type="presParOf" srcId="{AB2A5560-CA62-9740-81D9-F72068E0EBE8}" destId="{9B5A202D-6201-AC40-AE74-72E9855CD5FD}" srcOrd="1" destOrd="0" presId="urn:microsoft.com/office/officeart/2005/8/layout/orgChart1"/>
    <dgm:cxn modelId="{A55268A9-FE92-EB42-AAAF-AE8817531BF9}" type="presParOf" srcId="{9B5A202D-6201-AC40-AE74-72E9855CD5FD}" destId="{3FEEB785-597A-8A4F-8E23-44A8EEC24C5D}" srcOrd="0" destOrd="0" presId="urn:microsoft.com/office/officeart/2005/8/layout/orgChart1"/>
    <dgm:cxn modelId="{56387907-A003-7249-863E-2A4AB09E9097}" type="presParOf" srcId="{9B5A202D-6201-AC40-AE74-72E9855CD5FD}" destId="{5D6E12E3-DF76-834C-AEF3-CE862515EC67}" srcOrd="1" destOrd="0" presId="urn:microsoft.com/office/officeart/2005/8/layout/orgChart1"/>
    <dgm:cxn modelId="{D6C4E07C-D230-3342-A60D-969ABAC74174}" type="presParOf" srcId="{5D6E12E3-DF76-834C-AEF3-CE862515EC67}" destId="{1A6F47BC-ACB5-2E4B-B5AE-C5E99DB9DBD0}" srcOrd="0" destOrd="0" presId="urn:microsoft.com/office/officeart/2005/8/layout/orgChart1"/>
    <dgm:cxn modelId="{D8247A7C-61F3-CB4A-8A1F-15C76B155ADA}" type="presParOf" srcId="{1A6F47BC-ACB5-2E4B-B5AE-C5E99DB9DBD0}" destId="{70758D36-6733-0A42-B188-16CA15080FED}" srcOrd="0" destOrd="0" presId="urn:microsoft.com/office/officeart/2005/8/layout/orgChart1"/>
    <dgm:cxn modelId="{BC4FD7E8-825A-A34F-A5EE-694816C77E82}" type="presParOf" srcId="{1A6F47BC-ACB5-2E4B-B5AE-C5E99DB9DBD0}" destId="{28F5ACF3-5B4F-F949-89D9-C1C978A20A56}" srcOrd="1" destOrd="0" presId="urn:microsoft.com/office/officeart/2005/8/layout/orgChart1"/>
    <dgm:cxn modelId="{1B55BDE7-E957-A143-B778-03E3D09A8161}" type="presParOf" srcId="{5D6E12E3-DF76-834C-AEF3-CE862515EC67}" destId="{E52DFAD2-F19F-0248-96E1-43FA2F01D944}" srcOrd="1" destOrd="0" presId="urn:microsoft.com/office/officeart/2005/8/layout/orgChart1"/>
    <dgm:cxn modelId="{B6B9F313-FA1D-B74A-9578-F5CE770728BB}" type="presParOf" srcId="{5D6E12E3-DF76-834C-AEF3-CE862515EC67}" destId="{5662419E-E17B-C54C-A892-B3B5F73A5287}" srcOrd="2" destOrd="0" presId="urn:microsoft.com/office/officeart/2005/8/layout/orgChart1"/>
    <dgm:cxn modelId="{9AF25550-1BC3-C940-85EF-7AD2D95CF960}" type="presParOf" srcId="{9B5A202D-6201-AC40-AE74-72E9855CD5FD}" destId="{C41A6639-047E-5645-9B76-F6CF1FF5C67B}" srcOrd="2" destOrd="0" presId="urn:microsoft.com/office/officeart/2005/8/layout/orgChart1"/>
    <dgm:cxn modelId="{DB42812F-5CDA-BD45-BBDE-7046F7DB262F}" type="presParOf" srcId="{9B5A202D-6201-AC40-AE74-72E9855CD5FD}" destId="{5EBA199D-3A23-3244-A9F1-D542E1060ACB}" srcOrd="3" destOrd="0" presId="urn:microsoft.com/office/officeart/2005/8/layout/orgChart1"/>
    <dgm:cxn modelId="{A4EE9EAB-5277-144F-9514-05E19BD436C2}" type="presParOf" srcId="{5EBA199D-3A23-3244-A9F1-D542E1060ACB}" destId="{C6046088-D051-054F-A955-6B01C324D31D}" srcOrd="0" destOrd="0" presId="urn:microsoft.com/office/officeart/2005/8/layout/orgChart1"/>
    <dgm:cxn modelId="{7E004E78-15AC-8F41-8AB7-4D11650250ED}" type="presParOf" srcId="{C6046088-D051-054F-A955-6B01C324D31D}" destId="{7CB52F46-3B06-DF43-8258-4ED8DABF7443}" srcOrd="0" destOrd="0" presId="urn:microsoft.com/office/officeart/2005/8/layout/orgChart1"/>
    <dgm:cxn modelId="{054BAB09-399E-274D-8755-81709941BF27}" type="presParOf" srcId="{C6046088-D051-054F-A955-6B01C324D31D}" destId="{BC191671-7072-1F47-BB77-2F9DC3825407}" srcOrd="1" destOrd="0" presId="urn:microsoft.com/office/officeart/2005/8/layout/orgChart1"/>
    <dgm:cxn modelId="{12F62826-C211-AB41-9F4F-F3E4F337CF76}" type="presParOf" srcId="{5EBA199D-3A23-3244-A9F1-D542E1060ACB}" destId="{780674B8-F65B-0946-B175-2139D34B9CA2}" srcOrd="1" destOrd="0" presId="urn:microsoft.com/office/officeart/2005/8/layout/orgChart1"/>
    <dgm:cxn modelId="{6A127BC8-2E28-6447-8E12-5B17FB5315D0}" type="presParOf" srcId="{5EBA199D-3A23-3244-A9F1-D542E1060ACB}" destId="{3965DD97-8A1B-9748-9D6C-F0B14C2ED6BA}" srcOrd="2" destOrd="0" presId="urn:microsoft.com/office/officeart/2005/8/layout/orgChart1"/>
    <dgm:cxn modelId="{CD75369C-05C6-064C-806A-6DC452665B06}" type="presParOf" srcId="{9B5A202D-6201-AC40-AE74-72E9855CD5FD}" destId="{82E6D262-D29A-E84A-B275-EF2B1875AB34}" srcOrd="4" destOrd="0" presId="urn:microsoft.com/office/officeart/2005/8/layout/orgChart1"/>
    <dgm:cxn modelId="{2BC01602-C328-BC48-A183-03259DC90AD2}" type="presParOf" srcId="{9B5A202D-6201-AC40-AE74-72E9855CD5FD}" destId="{DB88AA24-EE32-4F42-B38A-B1941B5AE1BE}" srcOrd="5" destOrd="0" presId="urn:microsoft.com/office/officeart/2005/8/layout/orgChart1"/>
    <dgm:cxn modelId="{B3633EE7-5B03-D448-B1DB-77F9584A2E2E}" type="presParOf" srcId="{DB88AA24-EE32-4F42-B38A-B1941B5AE1BE}" destId="{969A2F71-1D87-EF43-81E2-19F91F45CC9E}" srcOrd="0" destOrd="0" presId="urn:microsoft.com/office/officeart/2005/8/layout/orgChart1"/>
    <dgm:cxn modelId="{3C5E4BB3-32B5-D648-9E18-78E143E90AB5}" type="presParOf" srcId="{969A2F71-1D87-EF43-81E2-19F91F45CC9E}" destId="{8B9D9C33-426D-4542-9E03-912F8E575BC8}" srcOrd="0" destOrd="0" presId="urn:microsoft.com/office/officeart/2005/8/layout/orgChart1"/>
    <dgm:cxn modelId="{66E0158C-0746-9248-BCD1-3C07BC8650AD}" type="presParOf" srcId="{969A2F71-1D87-EF43-81E2-19F91F45CC9E}" destId="{CD7916FE-8275-A241-9379-B17B61037E85}" srcOrd="1" destOrd="0" presId="urn:microsoft.com/office/officeart/2005/8/layout/orgChart1"/>
    <dgm:cxn modelId="{D473E0C5-082D-0046-9FB9-982E94ED3F6B}" type="presParOf" srcId="{DB88AA24-EE32-4F42-B38A-B1941B5AE1BE}" destId="{6B75E358-9B26-E940-B71E-12BBC6BAE1F9}" srcOrd="1" destOrd="0" presId="urn:microsoft.com/office/officeart/2005/8/layout/orgChart1"/>
    <dgm:cxn modelId="{DC49488B-419B-5F4A-BE33-D490A49571F1}" type="presParOf" srcId="{DB88AA24-EE32-4F42-B38A-B1941B5AE1BE}" destId="{EF81B818-0C3E-A447-8C4C-ACBBDBCCDFDE}" srcOrd="2" destOrd="0" presId="urn:microsoft.com/office/officeart/2005/8/layout/orgChart1"/>
    <dgm:cxn modelId="{08239ABA-EAE4-2A49-80FF-0514C164A49E}" type="presParOf" srcId="{AB2A5560-CA62-9740-81D9-F72068E0EBE8}" destId="{DF75E6CD-D359-2843-A430-4D8225F34AA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D12C512-F87E-2144-A2B1-8519248BD642}"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US"/>
        </a:p>
      </dgm:t>
    </dgm:pt>
    <dgm:pt modelId="{9E1F099A-3FA5-D241-9B98-CDD0173C5A93}">
      <dgm:prSet phldrT="[Text]"/>
      <dgm:spPr>
        <a:solidFill>
          <a:schemeClr val="bg2">
            <a:lumMod val="75000"/>
          </a:schemeClr>
        </a:solidFill>
      </dgm:spPr>
      <dgm:t>
        <a:bodyPr/>
        <a:lstStyle/>
        <a:p>
          <a:r>
            <a:rPr lang="en-US"/>
            <a:t>Control</a:t>
          </a:r>
        </a:p>
      </dgm:t>
    </dgm:pt>
    <dgm:pt modelId="{4DE8D14D-9B31-EB4E-97C3-1D3B896C4324}" type="parTrans" cxnId="{D9808FC4-BC37-F744-AA26-D2267E9A24FE}">
      <dgm:prSet/>
      <dgm:spPr/>
      <dgm:t>
        <a:bodyPr/>
        <a:lstStyle/>
        <a:p>
          <a:endParaRPr lang="en-US"/>
        </a:p>
      </dgm:t>
    </dgm:pt>
    <dgm:pt modelId="{2470FE92-A55D-9D48-8134-5EB2A768F404}" type="sibTrans" cxnId="{D9808FC4-BC37-F744-AA26-D2267E9A24FE}">
      <dgm:prSet/>
      <dgm:spPr/>
      <dgm:t>
        <a:bodyPr/>
        <a:lstStyle/>
        <a:p>
          <a:endParaRPr lang="en-US"/>
        </a:p>
      </dgm:t>
    </dgm:pt>
    <dgm:pt modelId="{EBA9269C-7A8F-8143-95E3-6DD085206287}">
      <dgm:prSet phldrT="[Text]"/>
      <dgm:spPr>
        <a:solidFill>
          <a:schemeClr val="bg2"/>
        </a:solidFill>
      </dgm:spPr>
      <dgm:t>
        <a:bodyPr/>
        <a:lstStyle/>
        <a:p>
          <a:r>
            <a:rPr lang="en-US"/>
            <a:t>Integrate logic</a:t>
          </a:r>
        </a:p>
      </dgm:t>
    </dgm:pt>
    <dgm:pt modelId="{8E1B9634-6154-5649-8B72-108993B36CA8}" type="parTrans" cxnId="{B1CBEAD7-B82B-7F40-8EA8-40025923235F}">
      <dgm:prSet/>
      <dgm:spPr>
        <a:ln w="38100">
          <a:solidFill>
            <a:schemeClr val="tx1"/>
          </a:solidFill>
        </a:ln>
      </dgm:spPr>
      <dgm:t>
        <a:bodyPr/>
        <a:lstStyle/>
        <a:p>
          <a:endParaRPr lang="en-US"/>
        </a:p>
      </dgm:t>
    </dgm:pt>
    <dgm:pt modelId="{B9128EEB-ED30-4B4A-85B2-C0CE9511FCC7}" type="sibTrans" cxnId="{B1CBEAD7-B82B-7F40-8EA8-40025923235F}">
      <dgm:prSet/>
      <dgm:spPr/>
      <dgm:t>
        <a:bodyPr/>
        <a:lstStyle/>
        <a:p>
          <a:endParaRPr lang="en-US"/>
        </a:p>
      </dgm:t>
    </dgm:pt>
    <dgm:pt modelId="{B195D33A-20D3-2B43-BD9E-F3EC1F0BA9E5}">
      <dgm:prSet phldrT="[Text]"/>
      <dgm:spPr>
        <a:solidFill>
          <a:schemeClr val="bg2"/>
        </a:solidFill>
      </dgm:spPr>
      <dgm:t>
        <a:bodyPr/>
        <a:lstStyle/>
        <a:p>
          <a:r>
            <a:rPr lang="en-US"/>
            <a:t>Interpret visual feedback</a:t>
          </a:r>
        </a:p>
      </dgm:t>
    </dgm:pt>
    <dgm:pt modelId="{1EAFDE4B-8CC9-FD43-9481-B84A4F60A403}" type="parTrans" cxnId="{CF0178FB-6345-B348-9012-20ECAC6DBD38}">
      <dgm:prSet/>
      <dgm:spPr>
        <a:ln w="38100">
          <a:solidFill>
            <a:schemeClr val="tx1"/>
          </a:solidFill>
        </a:ln>
      </dgm:spPr>
      <dgm:t>
        <a:bodyPr/>
        <a:lstStyle/>
        <a:p>
          <a:endParaRPr lang="en-US"/>
        </a:p>
      </dgm:t>
    </dgm:pt>
    <dgm:pt modelId="{7825DE61-5196-024C-BE40-7CAFFF65562F}" type="sibTrans" cxnId="{CF0178FB-6345-B348-9012-20ECAC6DBD38}">
      <dgm:prSet/>
      <dgm:spPr/>
      <dgm:t>
        <a:bodyPr/>
        <a:lstStyle/>
        <a:p>
          <a:endParaRPr lang="en-US"/>
        </a:p>
      </dgm:t>
    </dgm:pt>
    <dgm:pt modelId="{79AE21C4-88DD-4843-A91F-A6FC87AE9495}" type="pres">
      <dgm:prSet presAssocID="{ED12C512-F87E-2144-A2B1-8519248BD642}" presName="hierChild1" presStyleCnt="0">
        <dgm:presLayoutVars>
          <dgm:orgChart val="1"/>
          <dgm:chPref val="1"/>
          <dgm:dir/>
          <dgm:animOne val="branch"/>
          <dgm:animLvl val="lvl"/>
          <dgm:resizeHandles/>
        </dgm:presLayoutVars>
      </dgm:prSet>
      <dgm:spPr/>
    </dgm:pt>
    <dgm:pt modelId="{497D61E6-31A2-BB4F-BCAF-03F77EBC7330}" type="pres">
      <dgm:prSet presAssocID="{9E1F099A-3FA5-D241-9B98-CDD0173C5A93}" presName="hierRoot1" presStyleCnt="0">
        <dgm:presLayoutVars>
          <dgm:hierBranch val="init"/>
        </dgm:presLayoutVars>
      </dgm:prSet>
      <dgm:spPr/>
    </dgm:pt>
    <dgm:pt modelId="{88EC1B99-7221-0E48-8644-3194935F0320}" type="pres">
      <dgm:prSet presAssocID="{9E1F099A-3FA5-D241-9B98-CDD0173C5A93}" presName="rootComposite1" presStyleCnt="0"/>
      <dgm:spPr/>
    </dgm:pt>
    <dgm:pt modelId="{E19D851C-0FA7-C346-B428-05457445BAEF}" type="pres">
      <dgm:prSet presAssocID="{9E1F099A-3FA5-D241-9B98-CDD0173C5A93}" presName="rootText1" presStyleLbl="node0" presStyleIdx="0" presStyleCnt="1">
        <dgm:presLayoutVars>
          <dgm:chPref val="3"/>
        </dgm:presLayoutVars>
      </dgm:prSet>
      <dgm:spPr/>
    </dgm:pt>
    <dgm:pt modelId="{75603A05-9CED-0B49-9956-9EC14AF9EC5D}" type="pres">
      <dgm:prSet presAssocID="{9E1F099A-3FA5-D241-9B98-CDD0173C5A93}" presName="rootConnector1" presStyleLbl="node1" presStyleIdx="0" presStyleCnt="0"/>
      <dgm:spPr/>
    </dgm:pt>
    <dgm:pt modelId="{45B91DC4-C767-4248-B21C-55637436F24B}" type="pres">
      <dgm:prSet presAssocID="{9E1F099A-3FA5-D241-9B98-CDD0173C5A93}" presName="hierChild2" presStyleCnt="0"/>
      <dgm:spPr/>
    </dgm:pt>
    <dgm:pt modelId="{D2D5FC1B-60EB-F444-B8E9-55251D4FEAEE}" type="pres">
      <dgm:prSet presAssocID="{8E1B9634-6154-5649-8B72-108993B36CA8}" presName="Name37" presStyleLbl="parChTrans1D2" presStyleIdx="0" presStyleCnt="2"/>
      <dgm:spPr/>
    </dgm:pt>
    <dgm:pt modelId="{B163E54B-EFE8-B847-8CAF-277A59E91CBD}" type="pres">
      <dgm:prSet presAssocID="{EBA9269C-7A8F-8143-95E3-6DD085206287}" presName="hierRoot2" presStyleCnt="0">
        <dgm:presLayoutVars>
          <dgm:hierBranch val="init"/>
        </dgm:presLayoutVars>
      </dgm:prSet>
      <dgm:spPr/>
    </dgm:pt>
    <dgm:pt modelId="{73C79B0F-F350-8B47-A45B-5F694DD2500E}" type="pres">
      <dgm:prSet presAssocID="{EBA9269C-7A8F-8143-95E3-6DD085206287}" presName="rootComposite" presStyleCnt="0"/>
      <dgm:spPr/>
    </dgm:pt>
    <dgm:pt modelId="{DB1CC406-443A-1246-A625-D6399A621DD3}" type="pres">
      <dgm:prSet presAssocID="{EBA9269C-7A8F-8143-95E3-6DD085206287}" presName="rootText" presStyleLbl="node2" presStyleIdx="0" presStyleCnt="2">
        <dgm:presLayoutVars>
          <dgm:chPref val="3"/>
        </dgm:presLayoutVars>
      </dgm:prSet>
      <dgm:spPr/>
    </dgm:pt>
    <dgm:pt modelId="{C3E22963-D739-C844-8891-A59F43FF2C81}" type="pres">
      <dgm:prSet presAssocID="{EBA9269C-7A8F-8143-95E3-6DD085206287}" presName="rootConnector" presStyleLbl="node2" presStyleIdx="0" presStyleCnt="2"/>
      <dgm:spPr/>
    </dgm:pt>
    <dgm:pt modelId="{16A11C1D-51E9-074A-BDDA-E91314ED17B8}" type="pres">
      <dgm:prSet presAssocID="{EBA9269C-7A8F-8143-95E3-6DD085206287}" presName="hierChild4" presStyleCnt="0"/>
      <dgm:spPr/>
    </dgm:pt>
    <dgm:pt modelId="{5AAAAE82-DCE7-5A41-808F-E9FC23665AF6}" type="pres">
      <dgm:prSet presAssocID="{EBA9269C-7A8F-8143-95E3-6DD085206287}" presName="hierChild5" presStyleCnt="0"/>
      <dgm:spPr/>
    </dgm:pt>
    <dgm:pt modelId="{BA46A48C-6FD5-C548-9A43-E017DCB7F80B}" type="pres">
      <dgm:prSet presAssocID="{1EAFDE4B-8CC9-FD43-9481-B84A4F60A403}" presName="Name37" presStyleLbl="parChTrans1D2" presStyleIdx="1" presStyleCnt="2"/>
      <dgm:spPr/>
    </dgm:pt>
    <dgm:pt modelId="{881A4F92-00D5-384A-9080-F0520B6371FF}" type="pres">
      <dgm:prSet presAssocID="{B195D33A-20D3-2B43-BD9E-F3EC1F0BA9E5}" presName="hierRoot2" presStyleCnt="0">
        <dgm:presLayoutVars>
          <dgm:hierBranch val="init"/>
        </dgm:presLayoutVars>
      </dgm:prSet>
      <dgm:spPr/>
    </dgm:pt>
    <dgm:pt modelId="{04B1E6A9-7874-B341-9CE0-45DC4DE60214}" type="pres">
      <dgm:prSet presAssocID="{B195D33A-20D3-2B43-BD9E-F3EC1F0BA9E5}" presName="rootComposite" presStyleCnt="0"/>
      <dgm:spPr/>
    </dgm:pt>
    <dgm:pt modelId="{23C6B017-7C02-3D49-9EC3-BF066D85D2D0}" type="pres">
      <dgm:prSet presAssocID="{B195D33A-20D3-2B43-BD9E-F3EC1F0BA9E5}" presName="rootText" presStyleLbl="node2" presStyleIdx="1" presStyleCnt="2">
        <dgm:presLayoutVars>
          <dgm:chPref val="3"/>
        </dgm:presLayoutVars>
      </dgm:prSet>
      <dgm:spPr/>
    </dgm:pt>
    <dgm:pt modelId="{6D79AECE-907E-F741-83A6-97A3653194D8}" type="pres">
      <dgm:prSet presAssocID="{B195D33A-20D3-2B43-BD9E-F3EC1F0BA9E5}" presName="rootConnector" presStyleLbl="node2" presStyleIdx="1" presStyleCnt="2"/>
      <dgm:spPr/>
    </dgm:pt>
    <dgm:pt modelId="{54653FEA-649C-1C47-A85F-73C7E2E77387}" type="pres">
      <dgm:prSet presAssocID="{B195D33A-20D3-2B43-BD9E-F3EC1F0BA9E5}" presName="hierChild4" presStyleCnt="0"/>
      <dgm:spPr/>
    </dgm:pt>
    <dgm:pt modelId="{63D5FEBB-72E1-0240-B775-AD3A59C8EA92}" type="pres">
      <dgm:prSet presAssocID="{B195D33A-20D3-2B43-BD9E-F3EC1F0BA9E5}" presName="hierChild5" presStyleCnt="0"/>
      <dgm:spPr/>
    </dgm:pt>
    <dgm:pt modelId="{D23A0C2D-F8A1-5A45-B2BB-1ED33EF1F958}" type="pres">
      <dgm:prSet presAssocID="{9E1F099A-3FA5-D241-9B98-CDD0173C5A93}" presName="hierChild3" presStyleCnt="0"/>
      <dgm:spPr/>
    </dgm:pt>
  </dgm:ptLst>
  <dgm:cxnLst>
    <dgm:cxn modelId="{EB6F140F-B5D2-AF48-92AB-B25836A8E3C3}" type="presOf" srcId="{9E1F099A-3FA5-D241-9B98-CDD0173C5A93}" destId="{75603A05-9CED-0B49-9956-9EC14AF9EC5D}" srcOrd="1" destOrd="0" presId="urn:microsoft.com/office/officeart/2005/8/layout/orgChart1"/>
    <dgm:cxn modelId="{E3D03122-466F-1749-B8ED-06A2D349E2F7}" type="presOf" srcId="{EBA9269C-7A8F-8143-95E3-6DD085206287}" destId="{C3E22963-D739-C844-8891-A59F43FF2C81}" srcOrd="1" destOrd="0" presId="urn:microsoft.com/office/officeart/2005/8/layout/orgChart1"/>
    <dgm:cxn modelId="{C2F3EA24-C8B8-7244-AF40-DF5D2824D4C5}" type="presOf" srcId="{B195D33A-20D3-2B43-BD9E-F3EC1F0BA9E5}" destId="{23C6B017-7C02-3D49-9EC3-BF066D85D2D0}" srcOrd="0" destOrd="0" presId="urn:microsoft.com/office/officeart/2005/8/layout/orgChart1"/>
    <dgm:cxn modelId="{FD0C7125-4E78-A04B-A035-B489190BE4FA}" type="presOf" srcId="{8E1B9634-6154-5649-8B72-108993B36CA8}" destId="{D2D5FC1B-60EB-F444-B8E9-55251D4FEAEE}" srcOrd="0" destOrd="0" presId="urn:microsoft.com/office/officeart/2005/8/layout/orgChart1"/>
    <dgm:cxn modelId="{B5FAD576-BE3F-F649-8A9F-A81B4260443D}" type="presOf" srcId="{1EAFDE4B-8CC9-FD43-9481-B84A4F60A403}" destId="{BA46A48C-6FD5-C548-9A43-E017DCB7F80B}" srcOrd="0" destOrd="0" presId="urn:microsoft.com/office/officeart/2005/8/layout/orgChart1"/>
    <dgm:cxn modelId="{946607A5-B849-844B-9EB5-76CE0B044AEA}" type="presOf" srcId="{B195D33A-20D3-2B43-BD9E-F3EC1F0BA9E5}" destId="{6D79AECE-907E-F741-83A6-97A3653194D8}" srcOrd="1" destOrd="0" presId="urn:microsoft.com/office/officeart/2005/8/layout/orgChart1"/>
    <dgm:cxn modelId="{D9808FC4-BC37-F744-AA26-D2267E9A24FE}" srcId="{ED12C512-F87E-2144-A2B1-8519248BD642}" destId="{9E1F099A-3FA5-D241-9B98-CDD0173C5A93}" srcOrd="0" destOrd="0" parTransId="{4DE8D14D-9B31-EB4E-97C3-1D3B896C4324}" sibTransId="{2470FE92-A55D-9D48-8134-5EB2A768F404}"/>
    <dgm:cxn modelId="{D1A5F7C8-91FD-984E-97B0-46C6B366506C}" type="presOf" srcId="{ED12C512-F87E-2144-A2B1-8519248BD642}" destId="{79AE21C4-88DD-4843-A91F-A6FC87AE9495}" srcOrd="0" destOrd="0" presId="urn:microsoft.com/office/officeart/2005/8/layout/orgChart1"/>
    <dgm:cxn modelId="{B1CBEAD7-B82B-7F40-8EA8-40025923235F}" srcId="{9E1F099A-3FA5-D241-9B98-CDD0173C5A93}" destId="{EBA9269C-7A8F-8143-95E3-6DD085206287}" srcOrd="0" destOrd="0" parTransId="{8E1B9634-6154-5649-8B72-108993B36CA8}" sibTransId="{B9128EEB-ED30-4B4A-85B2-C0CE9511FCC7}"/>
    <dgm:cxn modelId="{F5903FDF-E54E-3A48-8F7E-4C002E7142DF}" type="presOf" srcId="{9E1F099A-3FA5-D241-9B98-CDD0173C5A93}" destId="{E19D851C-0FA7-C346-B428-05457445BAEF}" srcOrd="0" destOrd="0" presId="urn:microsoft.com/office/officeart/2005/8/layout/orgChart1"/>
    <dgm:cxn modelId="{D53135F0-558A-5F44-9F17-F73C47D50C8A}" type="presOf" srcId="{EBA9269C-7A8F-8143-95E3-6DD085206287}" destId="{DB1CC406-443A-1246-A625-D6399A621DD3}" srcOrd="0" destOrd="0" presId="urn:microsoft.com/office/officeart/2005/8/layout/orgChart1"/>
    <dgm:cxn modelId="{CF0178FB-6345-B348-9012-20ECAC6DBD38}" srcId="{9E1F099A-3FA5-D241-9B98-CDD0173C5A93}" destId="{B195D33A-20D3-2B43-BD9E-F3EC1F0BA9E5}" srcOrd="1" destOrd="0" parTransId="{1EAFDE4B-8CC9-FD43-9481-B84A4F60A403}" sibTransId="{7825DE61-5196-024C-BE40-7CAFFF65562F}"/>
    <dgm:cxn modelId="{BED5F9B4-6C0D-6F4F-9DE6-845465640731}" type="presParOf" srcId="{79AE21C4-88DD-4843-A91F-A6FC87AE9495}" destId="{497D61E6-31A2-BB4F-BCAF-03F77EBC7330}" srcOrd="0" destOrd="0" presId="urn:microsoft.com/office/officeart/2005/8/layout/orgChart1"/>
    <dgm:cxn modelId="{F7E10F96-E1A6-0546-A46A-8959CFED5F92}" type="presParOf" srcId="{497D61E6-31A2-BB4F-BCAF-03F77EBC7330}" destId="{88EC1B99-7221-0E48-8644-3194935F0320}" srcOrd="0" destOrd="0" presId="urn:microsoft.com/office/officeart/2005/8/layout/orgChart1"/>
    <dgm:cxn modelId="{2AAFE345-CBE6-694F-A596-2CFF64CFDC98}" type="presParOf" srcId="{88EC1B99-7221-0E48-8644-3194935F0320}" destId="{E19D851C-0FA7-C346-B428-05457445BAEF}" srcOrd="0" destOrd="0" presId="urn:microsoft.com/office/officeart/2005/8/layout/orgChart1"/>
    <dgm:cxn modelId="{BC8C97D6-A3E9-2044-AC24-E125E99AE5A7}" type="presParOf" srcId="{88EC1B99-7221-0E48-8644-3194935F0320}" destId="{75603A05-9CED-0B49-9956-9EC14AF9EC5D}" srcOrd="1" destOrd="0" presId="urn:microsoft.com/office/officeart/2005/8/layout/orgChart1"/>
    <dgm:cxn modelId="{D46FD053-89CD-614B-A993-2DD2D6DCF93C}" type="presParOf" srcId="{497D61E6-31A2-BB4F-BCAF-03F77EBC7330}" destId="{45B91DC4-C767-4248-B21C-55637436F24B}" srcOrd="1" destOrd="0" presId="urn:microsoft.com/office/officeart/2005/8/layout/orgChart1"/>
    <dgm:cxn modelId="{7860635E-887E-8D4E-A632-41F8C8605485}" type="presParOf" srcId="{45B91DC4-C767-4248-B21C-55637436F24B}" destId="{D2D5FC1B-60EB-F444-B8E9-55251D4FEAEE}" srcOrd="0" destOrd="0" presId="urn:microsoft.com/office/officeart/2005/8/layout/orgChart1"/>
    <dgm:cxn modelId="{A013A162-6D73-4548-91E2-EB8005804095}" type="presParOf" srcId="{45B91DC4-C767-4248-B21C-55637436F24B}" destId="{B163E54B-EFE8-B847-8CAF-277A59E91CBD}" srcOrd="1" destOrd="0" presId="urn:microsoft.com/office/officeart/2005/8/layout/orgChart1"/>
    <dgm:cxn modelId="{B421E9A8-A91D-9B41-8F2E-32F668A13990}" type="presParOf" srcId="{B163E54B-EFE8-B847-8CAF-277A59E91CBD}" destId="{73C79B0F-F350-8B47-A45B-5F694DD2500E}" srcOrd="0" destOrd="0" presId="urn:microsoft.com/office/officeart/2005/8/layout/orgChart1"/>
    <dgm:cxn modelId="{A17ADABC-1AD2-4D49-99E2-37D3D8795E35}" type="presParOf" srcId="{73C79B0F-F350-8B47-A45B-5F694DD2500E}" destId="{DB1CC406-443A-1246-A625-D6399A621DD3}" srcOrd="0" destOrd="0" presId="urn:microsoft.com/office/officeart/2005/8/layout/orgChart1"/>
    <dgm:cxn modelId="{843DE1CB-9865-6F49-A2B5-EE22225A233A}" type="presParOf" srcId="{73C79B0F-F350-8B47-A45B-5F694DD2500E}" destId="{C3E22963-D739-C844-8891-A59F43FF2C81}" srcOrd="1" destOrd="0" presId="urn:microsoft.com/office/officeart/2005/8/layout/orgChart1"/>
    <dgm:cxn modelId="{CA74363C-1FD5-D346-ACE4-B187442945CB}" type="presParOf" srcId="{B163E54B-EFE8-B847-8CAF-277A59E91CBD}" destId="{16A11C1D-51E9-074A-BDDA-E91314ED17B8}" srcOrd="1" destOrd="0" presId="urn:microsoft.com/office/officeart/2005/8/layout/orgChart1"/>
    <dgm:cxn modelId="{C0E2FD7B-7297-4046-951E-EE42C6D38717}" type="presParOf" srcId="{B163E54B-EFE8-B847-8CAF-277A59E91CBD}" destId="{5AAAAE82-DCE7-5A41-808F-E9FC23665AF6}" srcOrd="2" destOrd="0" presId="urn:microsoft.com/office/officeart/2005/8/layout/orgChart1"/>
    <dgm:cxn modelId="{45F03B15-E12C-FC47-9A8B-1BD34593D012}" type="presParOf" srcId="{45B91DC4-C767-4248-B21C-55637436F24B}" destId="{BA46A48C-6FD5-C548-9A43-E017DCB7F80B}" srcOrd="2" destOrd="0" presId="urn:microsoft.com/office/officeart/2005/8/layout/orgChart1"/>
    <dgm:cxn modelId="{B0DAFFCB-37C1-394A-BF9C-419A6936D924}" type="presParOf" srcId="{45B91DC4-C767-4248-B21C-55637436F24B}" destId="{881A4F92-00D5-384A-9080-F0520B6371FF}" srcOrd="3" destOrd="0" presId="urn:microsoft.com/office/officeart/2005/8/layout/orgChart1"/>
    <dgm:cxn modelId="{E053AEB2-C691-834C-8723-BE2C5BEA897A}" type="presParOf" srcId="{881A4F92-00D5-384A-9080-F0520B6371FF}" destId="{04B1E6A9-7874-B341-9CE0-45DC4DE60214}" srcOrd="0" destOrd="0" presId="urn:microsoft.com/office/officeart/2005/8/layout/orgChart1"/>
    <dgm:cxn modelId="{9C2F623B-4122-2E44-9FF4-0732E5CDB126}" type="presParOf" srcId="{04B1E6A9-7874-B341-9CE0-45DC4DE60214}" destId="{23C6B017-7C02-3D49-9EC3-BF066D85D2D0}" srcOrd="0" destOrd="0" presId="urn:microsoft.com/office/officeart/2005/8/layout/orgChart1"/>
    <dgm:cxn modelId="{482F66D3-99AA-AA4C-B8C5-3D737F8688D3}" type="presParOf" srcId="{04B1E6A9-7874-B341-9CE0-45DC4DE60214}" destId="{6D79AECE-907E-F741-83A6-97A3653194D8}" srcOrd="1" destOrd="0" presId="urn:microsoft.com/office/officeart/2005/8/layout/orgChart1"/>
    <dgm:cxn modelId="{1361C79A-6399-AF4F-B9F9-DF1BBA43EB5F}" type="presParOf" srcId="{881A4F92-00D5-384A-9080-F0520B6371FF}" destId="{54653FEA-649C-1C47-A85F-73C7E2E77387}" srcOrd="1" destOrd="0" presId="urn:microsoft.com/office/officeart/2005/8/layout/orgChart1"/>
    <dgm:cxn modelId="{E2BD19E8-8EE3-284F-BEB4-A22C79292592}" type="presParOf" srcId="{881A4F92-00D5-384A-9080-F0520B6371FF}" destId="{63D5FEBB-72E1-0240-B775-AD3A59C8EA92}" srcOrd="2" destOrd="0" presId="urn:microsoft.com/office/officeart/2005/8/layout/orgChart1"/>
    <dgm:cxn modelId="{34B429DF-828B-D041-86D2-79B1F6E1FAD1}" type="presParOf" srcId="{497D61E6-31A2-BB4F-BCAF-03F77EBC7330}" destId="{D23A0C2D-F8A1-5A45-B2BB-1ED33EF1F958}" srcOrd="2" destOrd="0" presId="urn:microsoft.com/office/officeart/2005/8/layout/orgChart1"/>
  </dgm:cxnLst>
  <dgm:bg/>
  <dgm:whole>
    <a:ln w="38100">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743EA0B-4F7F-754C-9476-B9F8FAE8A6F9}"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US"/>
        </a:p>
      </dgm:t>
    </dgm:pt>
    <dgm:pt modelId="{11192513-6EA2-8D49-B349-7CDE70805DB4}">
      <dgm:prSet phldrT="[Text]"/>
      <dgm:spPr>
        <a:solidFill>
          <a:schemeClr val="bg2">
            <a:lumMod val="75000"/>
          </a:schemeClr>
        </a:solidFill>
      </dgm:spPr>
      <dgm:t>
        <a:bodyPr/>
        <a:lstStyle/>
        <a:p>
          <a:r>
            <a:rPr lang="en-US"/>
            <a:t>Plant</a:t>
          </a:r>
        </a:p>
      </dgm:t>
    </dgm:pt>
    <dgm:pt modelId="{347DBBED-66D1-3A42-AA59-356B0C3E1AC0}" type="parTrans" cxnId="{87F27698-B9EF-1D48-8CDE-55F294433BB3}">
      <dgm:prSet/>
      <dgm:spPr/>
      <dgm:t>
        <a:bodyPr/>
        <a:lstStyle/>
        <a:p>
          <a:endParaRPr lang="en-US"/>
        </a:p>
      </dgm:t>
    </dgm:pt>
    <dgm:pt modelId="{BA1C3DA3-71DA-D541-B82A-47143FDF0B7F}" type="sibTrans" cxnId="{87F27698-B9EF-1D48-8CDE-55F294433BB3}">
      <dgm:prSet/>
      <dgm:spPr/>
      <dgm:t>
        <a:bodyPr/>
        <a:lstStyle/>
        <a:p>
          <a:endParaRPr lang="en-US"/>
        </a:p>
      </dgm:t>
    </dgm:pt>
    <dgm:pt modelId="{78FA7EE1-651D-F94A-B34F-8BE437D1D44C}">
      <dgm:prSet phldrT="[Text]"/>
      <dgm:spPr>
        <a:solidFill>
          <a:schemeClr val="bg2"/>
        </a:solidFill>
      </dgm:spPr>
      <dgm:t>
        <a:bodyPr/>
        <a:lstStyle/>
        <a:p>
          <a:r>
            <a:rPr lang="en-US"/>
            <a:t>Control inputs and outputs</a:t>
          </a:r>
        </a:p>
      </dgm:t>
    </dgm:pt>
    <dgm:pt modelId="{743F8949-6812-184F-B7DB-5D903109AA57}" type="parTrans" cxnId="{D1DE451C-4CF2-534E-B91D-AB9B936E8A55}">
      <dgm:prSet/>
      <dgm:spPr>
        <a:ln w="38100">
          <a:solidFill>
            <a:schemeClr val="tx1"/>
          </a:solidFill>
        </a:ln>
      </dgm:spPr>
      <dgm:t>
        <a:bodyPr/>
        <a:lstStyle/>
        <a:p>
          <a:endParaRPr lang="en-US"/>
        </a:p>
      </dgm:t>
    </dgm:pt>
    <dgm:pt modelId="{0BBA4A6E-15ED-9243-AD58-DF6BF47F7D5B}" type="sibTrans" cxnId="{D1DE451C-4CF2-534E-B91D-AB9B936E8A55}">
      <dgm:prSet/>
      <dgm:spPr/>
      <dgm:t>
        <a:bodyPr/>
        <a:lstStyle/>
        <a:p>
          <a:endParaRPr lang="en-US"/>
        </a:p>
      </dgm:t>
    </dgm:pt>
    <dgm:pt modelId="{6A5E4FF8-19CB-0940-99BF-862DDAEC7FF2}">
      <dgm:prSet phldrT="[Text]"/>
      <dgm:spPr>
        <a:solidFill>
          <a:schemeClr val="bg2"/>
        </a:solidFill>
      </dgm:spPr>
      <dgm:t>
        <a:bodyPr/>
        <a:lstStyle/>
        <a:p>
          <a:r>
            <a:rPr lang="en-US"/>
            <a:t>Move motors</a:t>
          </a:r>
        </a:p>
      </dgm:t>
    </dgm:pt>
    <dgm:pt modelId="{03C8B333-9CC9-CF49-AF62-02E6E97FBA27}" type="parTrans" cxnId="{4FFCB826-2F49-5E43-BBC1-4784234EC746}">
      <dgm:prSet/>
      <dgm:spPr>
        <a:ln w="38100">
          <a:solidFill>
            <a:schemeClr val="tx1"/>
          </a:solidFill>
        </a:ln>
      </dgm:spPr>
      <dgm:t>
        <a:bodyPr/>
        <a:lstStyle/>
        <a:p>
          <a:endParaRPr lang="en-US"/>
        </a:p>
      </dgm:t>
    </dgm:pt>
    <dgm:pt modelId="{CF98F0C7-90C1-7E46-8FDB-4C87D570DD6F}" type="sibTrans" cxnId="{4FFCB826-2F49-5E43-BBC1-4784234EC746}">
      <dgm:prSet/>
      <dgm:spPr/>
      <dgm:t>
        <a:bodyPr/>
        <a:lstStyle/>
        <a:p>
          <a:endParaRPr lang="en-US"/>
        </a:p>
      </dgm:t>
    </dgm:pt>
    <dgm:pt modelId="{9BA027F7-0ECC-4F4A-A829-0D77DCF62392}">
      <dgm:prSet phldrT="[Text]"/>
      <dgm:spPr>
        <a:solidFill>
          <a:schemeClr val="bg2"/>
        </a:solidFill>
      </dgm:spPr>
      <dgm:t>
        <a:bodyPr/>
        <a:lstStyle/>
        <a:p>
          <a:r>
            <a:rPr lang="en-US"/>
            <a:t>Supply power</a:t>
          </a:r>
        </a:p>
      </dgm:t>
    </dgm:pt>
    <dgm:pt modelId="{771E8CEB-C1FB-4B42-9595-7C49E1E39393}" type="parTrans" cxnId="{07FEE2F4-C58E-B044-A322-50425550FC6B}">
      <dgm:prSet/>
      <dgm:spPr>
        <a:ln w="38100">
          <a:solidFill>
            <a:schemeClr val="tx1"/>
          </a:solidFill>
        </a:ln>
      </dgm:spPr>
      <dgm:t>
        <a:bodyPr/>
        <a:lstStyle/>
        <a:p>
          <a:endParaRPr lang="en-US"/>
        </a:p>
      </dgm:t>
    </dgm:pt>
    <dgm:pt modelId="{50067BAD-1E6C-564C-965F-B76B8BCFDAA7}" type="sibTrans" cxnId="{07FEE2F4-C58E-B044-A322-50425550FC6B}">
      <dgm:prSet/>
      <dgm:spPr/>
      <dgm:t>
        <a:bodyPr/>
        <a:lstStyle/>
        <a:p>
          <a:endParaRPr lang="en-US"/>
        </a:p>
      </dgm:t>
    </dgm:pt>
    <dgm:pt modelId="{6274AF2A-D278-7749-A762-C20AB3191439}">
      <dgm:prSet phldrT="[Text]"/>
      <dgm:spPr>
        <a:solidFill>
          <a:schemeClr val="bg2">
            <a:lumMod val="60000"/>
            <a:lumOff val="40000"/>
          </a:schemeClr>
        </a:solidFill>
      </dgm:spPr>
      <dgm:t>
        <a:bodyPr/>
        <a:lstStyle/>
        <a:p>
          <a:r>
            <a:rPr lang="en-US"/>
            <a:t>Receive input signal</a:t>
          </a:r>
        </a:p>
      </dgm:t>
    </dgm:pt>
    <dgm:pt modelId="{29590C07-14E8-B044-B942-B37F5E0A872E}" type="parTrans" cxnId="{498B6074-E5B1-3D4E-AD8F-F01E2EA098AB}">
      <dgm:prSet/>
      <dgm:spPr>
        <a:ln w="38100">
          <a:solidFill>
            <a:schemeClr val="tx1"/>
          </a:solidFill>
        </a:ln>
      </dgm:spPr>
      <dgm:t>
        <a:bodyPr/>
        <a:lstStyle/>
        <a:p>
          <a:endParaRPr lang="en-US"/>
        </a:p>
      </dgm:t>
    </dgm:pt>
    <dgm:pt modelId="{503A7C68-1A42-DA4D-8B43-7F239D29F835}" type="sibTrans" cxnId="{498B6074-E5B1-3D4E-AD8F-F01E2EA098AB}">
      <dgm:prSet/>
      <dgm:spPr/>
      <dgm:t>
        <a:bodyPr/>
        <a:lstStyle/>
        <a:p>
          <a:endParaRPr lang="en-US"/>
        </a:p>
      </dgm:t>
    </dgm:pt>
    <dgm:pt modelId="{3F9E34CF-E2B7-8143-B770-375441D17326}">
      <dgm:prSet phldrT="[Text]"/>
      <dgm:spPr>
        <a:solidFill>
          <a:schemeClr val="bg2">
            <a:lumMod val="60000"/>
            <a:lumOff val="40000"/>
          </a:schemeClr>
        </a:solidFill>
      </dgm:spPr>
      <dgm:t>
        <a:bodyPr/>
        <a:lstStyle/>
        <a:p>
          <a:r>
            <a:rPr lang="en-US"/>
            <a:t>Deliver output signal</a:t>
          </a:r>
        </a:p>
      </dgm:t>
    </dgm:pt>
    <dgm:pt modelId="{45F2A6AF-40A9-CD42-B6FB-1D12928B62EA}" type="parTrans" cxnId="{5639F917-440C-EE44-8E4C-13373D9F47D9}">
      <dgm:prSet/>
      <dgm:spPr>
        <a:ln w="38100">
          <a:solidFill>
            <a:schemeClr val="tx1"/>
          </a:solidFill>
        </a:ln>
      </dgm:spPr>
      <dgm:t>
        <a:bodyPr/>
        <a:lstStyle/>
        <a:p>
          <a:endParaRPr lang="en-US"/>
        </a:p>
      </dgm:t>
    </dgm:pt>
    <dgm:pt modelId="{1C24C813-2C03-CB4B-B1AA-E3C9291BFA22}" type="sibTrans" cxnId="{5639F917-440C-EE44-8E4C-13373D9F47D9}">
      <dgm:prSet/>
      <dgm:spPr/>
      <dgm:t>
        <a:bodyPr/>
        <a:lstStyle/>
        <a:p>
          <a:endParaRPr lang="en-US"/>
        </a:p>
      </dgm:t>
    </dgm:pt>
    <dgm:pt modelId="{AEF41245-E6AD-9A43-BB08-ACFF0370C268}">
      <dgm:prSet phldrT="[Text]"/>
      <dgm:spPr>
        <a:solidFill>
          <a:schemeClr val="bg2"/>
        </a:solidFill>
      </dgm:spPr>
      <dgm:t>
        <a:bodyPr/>
        <a:lstStyle/>
        <a:p>
          <a:r>
            <a:rPr lang="en-US"/>
            <a:t>Manage data</a:t>
          </a:r>
        </a:p>
      </dgm:t>
    </dgm:pt>
    <dgm:pt modelId="{09B87F6D-C0B6-D940-AA07-B39E87F8B077}" type="parTrans" cxnId="{9A57FE44-613F-F443-B04F-2292B8A95EA9}">
      <dgm:prSet/>
      <dgm:spPr>
        <a:ln w="38100">
          <a:solidFill>
            <a:schemeClr val="tx1"/>
          </a:solidFill>
        </a:ln>
      </dgm:spPr>
      <dgm:t>
        <a:bodyPr/>
        <a:lstStyle/>
        <a:p>
          <a:endParaRPr lang="en-US"/>
        </a:p>
      </dgm:t>
    </dgm:pt>
    <dgm:pt modelId="{C0E571F5-4456-1946-BBD9-B9C2FB38174D}" type="sibTrans" cxnId="{9A57FE44-613F-F443-B04F-2292B8A95EA9}">
      <dgm:prSet/>
      <dgm:spPr/>
      <dgm:t>
        <a:bodyPr/>
        <a:lstStyle/>
        <a:p>
          <a:endParaRPr lang="en-US"/>
        </a:p>
      </dgm:t>
    </dgm:pt>
    <dgm:pt modelId="{A58CC026-9212-514A-84B3-5232CD59E12E}">
      <dgm:prSet phldrT="[Text]"/>
      <dgm:spPr>
        <a:solidFill>
          <a:schemeClr val="bg2">
            <a:lumMod val="60000"/>
            <a:lumOff val="40000"/>
          </a:schemeClr>
        </a:solidFill>
      </dgm:spPr>
      <dgm:t>
        <a:bodyPr/>
        <a:lstStyle/>
        <a:p>
          <a:r>
            <a:rPr lang="en-US"/>
            <a:t>Record data</a:t>
          </a:r>
        </a:p>
      </dgm:t>
    </dgm:pt>
    <dgm:pt modelId="{BDA4557B-E330-D94F-A750-C9733FADA9AF}" type="parTrans" cxnId="{1733FBCF-089D-1543-AF7B-9CFC125B6698}">
      <dgm:prSet/>
      <dgm:spPr>
        <a:ln w="38100">
          <a:solidFill>
            <a:schemeClr val="tx1"/>
          </a:solidFill>
        </a:ln>
      </dgm:spPr>
      <dgm:t>
        <a:bodyPr/>
        <a:lstStyle/>
        <a:p>
          <a:endParaRPr lang="en-US"/>
        </a:p>
      </dgm:t>
    </dgm:pt>
    <dgm:pt modelId="{37737039-5726-C147-B0F5-403B2F294C85}" type="sibTrans" cxnId="{1733FBCF-089D-1543-AF7B-9CFC125B6698}">
      <dgm:prSet/>
      <dgm:spPr/>
      <dgm:t>
        <a:bodyPr/>
        <a:lstStyle/>
        <a:p>
          <a:endParaRPr lang="en-US"/>
        </a:p>
      </dgm:t>
    </dgm:pt>
    <dgm:pt modelId="{7353F875-FB99-FF4B-B730-2A05CB83BF26}">
      <dgm:prSet phldrT="[Text]"/>
      <dgm:spPr>
        <a:solidFill>
          <a:schemeClr val="bg2">
            <a:lumMod val="60000"/>
            <a:lumOff val="40000"/>
          </a:schemeClr>
        </a:solidFill>
      </dgm:spPr>
      <dgm:t>
        <a:bodyPr/>
        <a:lstStyle/>
        <a:p>
          <a:r>
            <a:rPr lang="en-US"/>
            <a:t>Communicate Data</a:t>
          </a:r>
        </a:p>
      </dgm:t>
    </dgm:pt>
    <dgm:pt modelId="{6F599BA6-8DC0-1842-BD98-CCB341DEB414}" type="parTrans" cxnId="{415C8BDA-9AEE-1545-83C0-83708CB2F923}">
      <dgm:prSet/>
      <dgm:spPr>
        <a:ln w="38100">
          <a:solidFill>
            <a:schemeClr val="tx1"/>
          </a:solidFill>
        </a:ln>
      </dgm:spPr>
      <dgm:t>
        <a:bodyPr/>
        <a:lstStyle/>
        <a:p>
          <a:endParaRPr lang="en-US"/>
        </a:p>
      </dgm:t>
    </dgm:pt>
    <dgm:pt modelId="{9AF9B1B9-8F9A-BE43-B132-578B25BD2324}" type="sibTrans" cxnId="{415C8BDA-9AEE-1545-83C0-83708CB2F923}">
      <dgm:prSet/>
      <dgm:spPr/>
      <dgm:t>
        <a:bodyPr/>
        <a:lstStyle/>
        <a:p>
          <a:endParaRPr lang="en-US"/>
        </a:p>
      </dgm:t>
    </dgm:pt>
    <dgm:pt modelId="{AF835344-74D1-734C-839A-8B22B6595084}">
      <dgm:prSet phldrT="[Text]"/>
      <dgm:spPr>
        <a:solidFill>
          <a:schemeClr val="bg2">
            <a:lumMod val="60000"/>
            <a:lumOff val="40000"/>
          </a:schemeClr>
        </a:solidFill>
      </dgm:spPr>
      <dgm:t>
        <a:bodyPr/>
        <a:lstStyle/>
        <a:p>
          <a:r>
            <a:rPr lang="en-US"/>
            <a:t>Limit maximum voltage</a:t>
          </a:r>
        </a:p>
      </dgm:t>
    </dgm:pt>
    <dgm:pt modelId="{28B75EDD-374C-954F-8F08-3DCFFA2C45BD}" type="parTrans" cxnId="{653EE4EC-9185-8D47-ADBB-56C3916ADFD7}">
      <dgm:prSet/>
      <dgm:spPr>
        <a:ln w="38100">
          <a:solidFill>
            <a:schemeClr val="tx1"/>
          </a:solidFill>
        </a:ln>
      </dgm:spPr>
      <dgm:t>
        <a:bodyPr/>
        <a:lstStyle/>
        <a:p>
          <a:endParaRPr lang="en-US"/>
        </a:p>
      </dgm:t>
    </dgm:pt>
    <dgm:pt modelId="{283A9407-BD6A-214D-8D7A-117225F51675}" type="sibTrans" cxnId="{653EE4EC-9185-8D47-ADBB-56C3916ADFD7}">
      <dgm:prSet/>
      <dgm:spPr/>
      <dgm:t>
        <a:bodyPr/>
        <a:lstStyle/>
        <a:p>
          <a:endParaRPr lang="en-US"/>
        </a:p>
      </dgm:t>
    </dgm:pt>
    <dgm:pt modelId="{64499F00-92A0-AD41-BBF2-E68C61A26B1F}">
      <dgm:prSet phldrT="[Text]"/>
      <dgm:spPr>
        <a:solidFill>
          <a:schemeClr val="bg2">
            <a:lumMod val="60000"/>
            <a:lumOff val="40000"/>
          </a:schemeClr>
        </a:solidFill>
      </dgm:spPr>
      <dgm:t>
        <a:bodyPr/>
        <a:lstStyle/>
        <a:p>
          <a:r>
            <a:rPr lang="en-US"/>
            <a:t>Limit maximum current</a:t>
          </a:r>
        </a:p>
      </dgm:t>
    </dgm:pt>
    <dgm:pt modelId="{41E764A5-EBAC-5A4D-B32A-EAA5E5D80386}" type="parTrans" cxnId="{B558AAC2-6F25-1843-968F-370BC109A63D}">
      <dgm:prSet/>
      <dgm:spPr>
        <a:ln w="38100">
          <a:solidFill>
            <a:schemeClr val="tx1"/>
          </a:solidFill>
        </a:ln>
      </dgm:spPr>
      <dgm:t>
        <a:bodyPr/>
        <a:lstStyle/>
        <a:p>
          <a:endParaRPr lang="en-US"/>
        </a:p>
      </dgm:t>
    </dgm:pt>
    <dgm:pt modelId="{F636DBB7-EA4C-B742-B678-9B5FB3A23E12}" type="sibTrans" cxnId="{B558AAC2-6F25-1843-968F-370BC109A63D}">
      <dgm:prSet/>
      <dgm:spPr/>
      <dgm:t>
        <a:bodyPr/>
        <a:lstStyle/>
        <a:p>
          <a:endParaRPr lang="en-US"/>
        </a:p>
      </dgm:t>
    </dgm:pt>
    <dgm:pt modelId="{70FB6190-8752-CC4C-BC3E-AB5E0F99ED86}">
      <dgm:prSet phldrT="[Text]"/>
      <dgm:spPr>
        <a:solidFill>
          <a:schemeClr val="bg2">
            <a:lumMod val="60000"/>
            <a:lumOff val="40000"/>
          </a:schemeClr>
        </a:solidFill>
      </dgm:spPr>
      <dgm:t>
        <a:bodyPr/>
        <a:lstStyle/>
        <a:p>
          <a:r>
            <a:rPr lang="en-US"/>
            <a:t>Disconnect power</a:t>
          </a:r>
        </a:p>
      </dgm:t>
    </dgm:pt>
    <dgm:pt modelId="{AE3BF262-FFA1-BC4F-B6D9-B116475B7995}" type="parTrans" cxnId="{AC431FDD-EAD3-ED40-A1AF-71AEFE433584}">
      <dgm:prSet/>
      <dgm:spPr>
        <a:ln w="38100">
          <a:solidFill>
            <a:schemeClr val="tx1"/>
          </a:solidFill>
        </a:ln>
      </dgm:spPr>
      <dgm:t>
        <a:bodyPr/>
        <a:lstStyle/>
        <a:p>
          <a:endParaRPr lang="en-US"/>
        </a:p>
      </dgm:t>
    </dgm:pt>
    <dgm:pt modelId="{6528585F-1928-804A-B668-7611AEEC8B7E}" type="sibTrans" cxnId="{AC431FDD-EAD3-ED40-A1AF-71AEFE433584}">
      <dgm:prSet/>
      <dgm:spPr/>
      <dgm:t>
        <a:bodyPr/>
        <a:lstStyle/>
        <a:p>
          <a:endParaRPr lang="en-US"/>
        </a:p>
      </dgm:t>
    </dgm:pt>
    <dgm:pt modelId="{06F8CABD-728B-794D-B357-575D38B2BFF7}" type="pres">
      <dgm:prSet presAssocID="{C743EA0B-4F7F-754C-9476-B9F8FAE8A6F9}" presName="hierChild1" presStyleCnt="0">
        <dgm:presLayoutVars>
          <dgm:orgChart val="1"/>
          <dgm:chPref val="1"/>
          <dgm:dir/>
          <dgm:animOne val="branch"/>
          <dgm:animLvl val="lvl"/>
          <dgm:resizeHandles/>
        </dgm:presLayoutVars>
      </dgm:prSet>
      <dgm:spPr/>
    </dgm:pt>
    <dgm:pt modelId="{6089B4DB-A4F0-9743-A01B-0490163DC263}" type="pres">
      <dgm:prSet presAssocID="{11192513-6EA2-8D49-B349-7CDE70805DB4}" presName="hierRoot1" presStyleCnt="0">
        <dgm:presLayoutVars>
          <dgm:hierBranch val="init"/>
        </dgm:presLayoutVars>
      </dgm:prSet>
      <dgm:spPr/>
    </dgm:pt>
    <dgm:pt modelId="{D7BF2C98-C6C4-2547-859D-6D556AEEBC80}" type="pres">
      <dgm:prSet presAssocID="{11192513-6EA2-8D49-B349-7CDE70805DB4}" presName="rootComposite1" presStyleCnt="0"/>
      <dgm:spPr/>
    </dgm:pt>
    <dgm:pt modelId="{F4B30210-161C-EB44-B614-4BA0C90EF3AD}" type="pres">
      <dgm:prSet presAssocID="{11192513-6EA2-8D49-B349-7CDE70805DB4}" presName="rootText1" presStyleLbl="node0" presStyleIdx="0" presStyleCnt="1">
        <dgm:presLayoutVars>
          <dgm:chPref val="3"/>
        </dgm:presLayoutVars>
      </dgm:prSet>
      <dgm:spPr/>
    </dgm:pt>
    <dgm:pt modelId="{EA862DDF-1B63-FA46-9AD2-97CF759FA370}" type="pres">
      <dgm:prSet presAssocID="{11192513-6EA2-8D49-B349-7CDE70805DB4}" presName="rootConnector1" presStyleLbl="node1" presStyleIdx="0" presStyleCnt="0"/>
      <dgm:spPr/>
    </dgm:pt>
    <dgm:pt modelId="{97B538E9-1837-934A-AA93-757431167812}" type="pres">
      <dgm:prSet presAssocID="{11192513-6EA2-8D49-B349-7CDE70805DB4}" presName="hierChild2" presStyleCnt="0"/>
      <dgm:spPr/>
    </dgm:pt>
    <dgm:pt modelId="{952E3CB1-DC35-7D4A-8B96-4DCAAC32DA96}" type="pres">
      <dgm:prSet presAssocID="{743F8949-6812-184F-B7DB-5D903109AA57}" presName="Name37" presStyleLbl="parChTrans1D2" presStyleIdx="0" presStyleCnt="4"/>
      <dgm:spPr/>
    </dgm:pt>
    <dgm:pt modelId="{9D92BE88-2A77-2446-A1D9-F0B9A992D543}" type="pres">
      <dgm:prSet presAssocID="{78FA7EE1-651D-F94A-B34F-8BE437D1D44C}" presName="hierRoot2" presStyleCnt="0">
        <dgm:presLayoutVars>
          <dgm:hierBranch val="init"/>
        </dgm:presLayoutVars>
      </dgm:prSet>
      <dgm:spPr/>
    </dgm:pt>
    <dgm:pt modelId="{8FBAA683-2C94-0D49-8DCC-7446D13E14CE}" type="pres">
      <dgm:prSet presAssocID="{78FA7EE1-651D-F94A-B34F-8BE437D1D44C}" presName="rootComposite" presStyleCnt="0"/>
      <dgm:spPr/>
    </dgm:pt>
    <dgm:pt modelId="{04E4D4C8-C537-2347-BD1E-050B024CF03A}" type="pres">
      <dgm:prSet presAssocID="{78FA7EE1-651D-F94A-B34F-8BE437D1D44C}" presName="rootText" presStyleLbl="node2" presStyleIdx="0" presStyleCnt="4">
        <dgm:presLayoutVars>
          <dgm:chPref val="3"/>
        </dgm:presLayoutVars>
      </dgm:prSet>
      <dgm:spPr/>
    </dgm:pt>
    <dgm:pt modelId="{1C098422-89E8-F246-818C-997350427063}" type="pres">
      <dgm:prSet presAssocID="{78FA7EE1-651D-F94A-B34F-8BE437D1D44C}" presName="rootConnector" presStyleLbl="node2" presStyleIdx="0" presStyleCnt="4"/>
      <dgm:spPr/>
    </dgm:pt>
    <dgm:pt modelId="{685A1E95-B94A-1344-83C7-F0FD53E5CCBA}" type="pres">
      <dgm:prSet presAssocID="{78FA7EE1-651D-F94A-B34F-8BE437D1D44C}" presName="hierChild4" presStyleCnt="0"/>
      <dgm:spPr/>
    </dgm:pt>
    <dgm:pt modelId="{CC666021-AFE9-F945-949E-E7D549BDC7EC}" type="pres">
      <dgm:prSet presAssocID="{29590C07-14E8-B044-B942-B37F5E0A872E}" presName="Name37" presStyleLbl="parChTrans1D3" presStyleIdx="0" presStyleCnt="7"/>
      <dgm:spPr/>
    </dgm:pt>
    <dgm:pt modelId="{A4E09E03-C88A-464A-8A27-CF944F1AC255}" type="pres">
      <dgm:prSet presAssocID="{6274AF2A-D278-7749-A762-C20AB3191439}" presName="hierRoot2" presStyleCnt="0">
        <dgm:presLayoutVars>
          <dgm:hierBranch val="init"/>
        </dgm:presLayoutVars>
      </dgm:prSet>
      <dgm:spPr/>
    </dgm:pt>
    <dgm:pt modelId="{E9C19A93-2390-5746-84ED-664C50591F1E}" type="pres">
      <dgm:prSet presAssocID="{6274AF2A-D278-7749-A762-C20AB3191439}" presName="rootComposite" presStyleCnt="0"/>
      <dgm:spPr/>
    </dgm:pt>
    <dgm:pt modelId="{BE8C6258-E23F-6A4D-A3CE-90828F6133D0}" type="pres">
      <dgm:prSet presAssocID="{6274AF2A-D278-7749-A762-C20AB3191439}" presName="rootText" presStyleLbl="node3" presStyleIdx="0" presStyleCnt="7">
        <dgm:presLayoutVars>
          <dgm:chPref val="3"/>
        </dgm:presLayoutVars>
      </dgm:prSet>
      <dgm:spPr/>
    </dgm:pt>
    <dgm:pt modelId="{5B490C7F-223D-F644-9BC5-2AEB99E21AC1}" type="pres">
      <dgm:prSet presAssocID="{6274AF2A-D278-7749-A762-C20AB3191439}" presName="rootConnector" presStyleLbl="node3" presStyleIdx="0" presStyleCnt="7"/>
      <dgm:spPr/>
    </dgm:pt>
    <dgm:pt modelId="{80B22AD9-D578-E24A-AA07-48885FF61EDC}" type="pres">
      <dgm:prSet presAssocID="{6274AF2A-D278-7749-A762-C20AB3191439}" presName="hierChild4" presStyleCnt="0"/>
      <dgm:spPr/>
    </dgm:pt>
    <dgm:pt modelId="{8BE7E818-8418-C14C-AC32-AEF7E5026ED3}" type="pres">
      <dgm:prSet presAssocID="{6274AF2A-D278-7749-A762-C20AB3191439}" presName="hierChild5" presStyleCnt="0"/>
      <dgm:spPr/>
    </dgm:pt>
    <dgm:pt modelId="{215A0167-7A41-7E49-9B82-C967132BD710}" type="pres">
      <dgm:prSet presAssocID="{45F2A6AF-40A9-CD42-B6FB-1D12928B62EA}" presName="Name37" presStyleLbl="parChTrans1D3" presStyleIdx="1" presStyleCnt="7"/>
      <dgm:spPr/>
    </dgm:pt>
    <dgm:pt modelId="{DF721A14-23A7-224C-B753-6DEE0684F012}" type="pres">
      <dgm:prSet presAssocID="{3F9E34CF-E2B7-8143-B770-375441D17326}" presName="hierRoot2" presStyleCnt="0">
        <dgm:presLayoutVars>
          <dgm:hierBranch val="init"/>
        </dgm:presLayoutVars>
      </dgm:prSet>
      <dgm:spPr/>
    </dgm:pt>
    <dgm:pt modelId="{1E0E2D70-74EC-844B-BBFF-C79AFAA17B79}" type="pres">
      <dgm:prSet presAssocID="{3F9E34CF-E2B7-8143-B770-375441D17326}" presName="rootComposite" presStyleCnt="0"/>
      <dgm:spPr/>
    </dgm:pt>
    <dgm:pt modelId="{E226C415-9957-644F-AE6F-52C242D7F212}" type="pres">
      <dgm:prSet presAssocID="{3F9E34CF-E2B7-8143-B770-375441D17326}" presName="rootText" presStyleLbl="node3" presStyleIdx="1" presStyleCnt="7">
        <dgm:presLayoutVars>
          <dgm:chPref val="3"/>
        </dgm:presLayoutVars>
      </dgm:prSet>
      <dgm:spPr/>
    </dgm:pt>
    <dgm:pt modelId="{C0AE5B0B-2821-CA4C-9075-C1A8ED31D61D}" type="pres">
      <dgm:prSet presAssocID="{3F9E34CF-E2B7-8143-B770-375441D17326}" presName="rootConnector" presStyleLbl="node3" presStyleIdx="1" presStyleCnt="7"/>
      <dgm:spPr/>
    </dgm:pt>
    <dgm:pt modelId="{D83F405D-1FE3-7548-AEDB-D3590B0CC0DA}" type="pres">
      <dgm:prSet presAssocID="{3F9E34CF-E2B7-8143-B770-375441D17326}" presName="hierChild4" presStyleCnt="0"/>
      <dgm:spPr/>
    </dgm:pt>
    <dgm:pt modelId="{4058C57D-2DCE-EB4E-AC61-A83850B5B2DE}" type="pres">
      <dgm:prSet presAssocID="{3F9E34CF-E2B7-8143-B770-375441D17326}" presName="hierChild5" presStyleCnt="0"/>
      <dgm:spPr/>
    </dgm:pt>
    <dgm:pt modelId="{EA09B704-C980-824C-88D7-663C0CF06BEC}" type="pres">
      <dgm:prSet presAssocID="{78FA7EE1-651D-F94A-B34F-8BE437D1D44C}" presName="hierChild5" presStyleCnt="0"/>
      <dgm:spPr/>
    </dgm:pt>
    <dgm:pt modelId="{62A0E296-44A9-4D46-8CA1-B8D9003E4D19}" type="pres">
      <dgm:prSet presAssocID="{03C8B333-9CC9-CF49-AF62-02E6E97FBA27}" presName="Name37" presStyleLbl="parChTrans1D2" presStyleIdx="1" presStyleCnt="4"/>
      <dgm:spPr/>
    </dgm:pt>
    <dgm:pt modelId="{E4F5FFAA-4898-584B-9F34-A0AD5C58283F}" type="pres">
      <dgm:prSet presAssocID="{6A5E4FF8-19CB-0940-99BF-862DDAEC7FF2}" presName="hierRoot2" presStyleCnt="0">
        <dgm:presLayoutVars>
          <dgm:hierBranch val="init"/>
        </dgm:presLayoutVars>
      </dgm:prSet>
      <dgm:spPr/>
    </dgm:pt>
    <dgm:pt modelId="{F6E84252-0AEE-7844-A995-2A86D5166066}" type="pres">
      <dgm:prSet presAssocID="{6A5E4FF8-19CB-0940-99BF-862DDAEC7FF2}" presName="rootComposite" presStyleCnt="0"/>
      <dgm:spPr/>
    </dgm:pt>
    <dgm:pt modelId="{C876111B-2217-EF46-95BC-8241E4D2E307}" type="pres">
      <dgm:prSet presAssocID="{6A5E4FF8-19CB-0940-99BF-862DDAEC7FF2}" presName="rootText" presStyleLbl="node2" presStyleIdx="1" presStyleCnt="4">
        <dgm:presLayoutVars>
          <dgm:chPref val="3"/>
        </dgm:presLayoutVars>
      </dgm:prSet>
      <dgm:spPr/>
    </dgm:pt>
    <dgm:pt modelId="{F6BA6937-A729-7945-A480-EDA347A8F245}" type="pres">
      <dgm:prSet presAssocID="{6A5E4FF8-19CB-0940-99BF-862DDAEC7FF2}" presName="rootConnector" presStyleLbl="node2" presStyleIdx="1" presStyleCnt="4"/>
      <dgm:spPr/>
    </dgm:pt>
    <dgm:pt modelId="{08AAFC14-20F9-F541-8B8F-FEC82AD112DD}" type="pres">
      <dgm:prSet presAssocID="{6A5E4FF8-19CB-0940-99BF-862DDAEC7FF2}" presName="hierChild4" presStyleCnt="0"/>
      <dgm:spPr/>
    </dgm:pt>
    <dgm:pt modelId="{5EA64B30-753B-7E4E-8369-70E4D41B88BD}" type="pres">
      <dgm:prSet presAssocID="{6A5E4FF8-19CB-0940-99BF-862DDAEC7FF2}" presName="hierChild5" presStyleCnt="0"/>
      <dgm:spPr/>
    </dgm:pt>
    <dgm:pt modelId="{E42524CB-ABF3-3A4A-84DE-002088AF7DC6}" type="pres">
      <dgm:prSet presAssocID="{09B87F6D-C0B6-D940-AA07-B39E87F8B077}" presName="Name37" presStyleLbl="parChTrans1D2" presStyleIdx="2" presStyleCnt="4"/>
      <dgm:spPr/>
    </dgm:pt>
    <dgm:pt modelId="{40D1B900-797B-AC43-9CF7-B1C6F3FAF7E5}" type="pres">
      <dgm:prSet presAssocID="{AEF41245-E6AD-9A43-BB08-ACFF0370C268}" presName="hierRoot2" presStyleCnt="0">
        <dgm:presLayoutVars>
          <dgm:hierBranch val="init"/>
        </dgm:presLayoutVars>
      </dgm:prSet>
      <dgm:spPr/>
    </dgm:pt>
    <dgm:pt modelId="{79CD58F0-F126-9546-80C9-E4DBD122C2CB}" type="pres">
      <dgm:prSet presAssocID="{AEF41245-E6AD-9A43-BB08-ACFF0370C268}" presName="rootComposite" presStyleCnt="0"/>
      <dgm:spPr/>
    </dgm:pt>
    <dgm:pt modelId="{BB9EBDD9-A518-554D-96D6-450E83A503AB}" type="pres">
      <dgm:prSet presAssocID="{AEF41245-E6AD-9A43-BB08-ACFF0370C268}" presName="rootText" presStyleLbl="node2" presStyleIdx="2" presStyleCnt="4">
        <dgm:presLayoutVars>
          <dgm:chPref val="3"/>
        </dgm:presLayoutVars>
      </dgm:prSet>
      <dgm:spPr/>
    </dgm:pt>
    <dgm:pt modelId="{DD8D268A-71F2-1E48-A83F-95E6C2C760E3}" type="pres">
      <dgm:prSet presAssocID="{AEF41245-E6AD-9A43-BB08-ACFF0370C268}" presName="rootConnector" presStyleLbl="node2" presStyleIdx="2" presStyleCnt="4"/>
      <dgm:spPr/>
    </dgm:pt>
    <dgm:pt modelId="{4C590641-F991-404C-83BD-468C76F088FE}" type="pres">
      <dgm:prSet presAssocID="{AEF41245-E6AD-9A43-BB08-ACFF0370C268}" presName="hierChild4" presStyleCnt="0"/>
      <dgm:spPr/>
    </dgm:pt>
    <dgm:pt modelId="{573F9D9C-535E-E640-83B3-0B5D95E0557A}" type="pres">
      <dgm:prSet presAssocID="{BDA4557B-E330-D94F-A750-C9733FADA9AF}" presName="Name37" presStyleLbl="parChTrans1D3" presStyleIdx="2" presStyleCnt="7"/>
      <dgm:spPr/>
    </dgm:pt>
    <dgm:pt modelId="{EBB56E5A-6E9F-3243-BD2E-3572FFCBA6E8}" type="pres">
      <dgm:prSet presAssocID="{A58CC026-9212-514A-84B3-5232CD59E12E}" presName="hierRoot2" presStyleCnt="0">
        <dgm:presLayoutVars>
          <dgm:hierBranch val="init"/>
        </dgm:presLayoutVars>
      </dgm:prSet>
      <dgm:spPr/>
    </dgm:pt>
    <dgm:pt modelId="{DDBD882B-6568-EE42-98BA-DEC49ECADCA3}" type="pres">
      <dgm:prSet presAssocID="{A58CC026-9212-514A-84B3-5232CD59E12E}" presName="rootComposite" presStyleCnt="0"/>
      <dgm:spPr/>
    </dgm:pt>
    <dgm:pt modelId="{484C0B0E-6567-C643-AC11-8D9368AA64E7}" type="pres">
      <dgm:prSet presAssocID="{A58CC026-9212-514A-84B3-5232CD59E12E}" presName="rootText" presStyleLbl="node3" presStyleIdx="2" presStyleCnt="7">
        <dgm:presLayoutVars>
          <dgm:chPref val="3"/>
        </dgm:presLayoutVars>
      </dgm:prSet>
      <dgm:spPr/>
    </dgm:pt>
    <dgm:pt modelId="{34AA3392-7D3A-1B4A-9712-23076E606DBB}" type="pres">
      <dgm:prSet presAssocID="{A58CC026-9212-514A-84B3-5232CD59E12E}" presName="rootConnector" presStyleLbl="node3" presStyleIdx="2" presStyleCnt="7"/>
      <dgm:spPr/>
    </dgm:pt>
    <dgm:pt modelId="{67B24C18-D9CB-A94D-BF6C-C842939F0C4F}" type="pres">
      <dgm:prSet presAssocID="{A58CC026-9212-514A-84B3-5232CD59E12E}" presName="hierChild4" presStyleCnt="0"/>
      <dgm:spPr/>
    </dgm:pt>
    <dgm:pt modelId="{2A54A353-CC50-F348-9C37-65B156786396}" type="pres">
      <dgm:prSet presAssocID="{A58CC026-9212-514A-84B3-5232CD59E12E}" presName="hierChild5" presStyleCnt="0"/>
      <dgm:spPr/>
    </dgm:pt>
    <dgm:pt modelId="{47A31C87-0ED1-EF4C-8055-736AABC74C75}" type="pres">
      <dgm:prSet presAssocID="{6F599BA6-8DC0-1842-BD98-CCB341DEB414}" presName="Name37" presStyleLbl="parChTrans1D3" presStyleIdx="3" presStyleCnt="7"/>
      <dgm:spPr/>
    </dgm:pt>
    <dgm:pt modelId="{3D81A8D2-F90F-5B47-AC85-D154B7189982}" type="pres">
      <dgm:prSet presAssocID="{7353F875-FB99-FF4B-B730-2A05CB83BF26}" presName="hierRoot2" presStyleCnt="0">
        <dgm:presLayoutVars>
          <dgm:hierBranch val="init"/>
        </dgm:presLayoutVars>
      </dgm:prSet>
      <dgm:spPr/>
    </dgm:pt>
    <dgm:pt modelId="{B8DAB2BF-FFF4-6542-AFC2-FB702CE97936}" type="pres">
      <dgm:prSet presAssocID="{7353F875-FB99-FF4B-B730-2A05CB83BF26}" presName="rootComposite" presStyleCnt="0"/>
      <dgm:spPr/>
    </dgm:pt>
    <dgm:pt modelId="{2E31CD6F-6BEE-5044-BFC7-DB9C630B3D6B}" type="pres">
      <dgm:prSet presAssocID="{7353F875-FB99-FF4B-B730-2A05CB83BF26}" presName="rootText" presStyleLbl="node3" presStyleIdx="3" presStyleCnt="7">
        <dgm:presLayoutVars>
          <dgm:chPref val="3"/>
        </dgm:presLayoutVars>
      </dgm:prSet>
      <dgm:spPr/>
    </dgm:pt>
    <dgm:pt modelId="{ACCBAB9D-7B1A-8B4C-9386-8034386705A3}" type="pres">
      <dgm:prSet presAssocID="{7353F875-FB99-FF4B-B730-2A05CB83BF26}" presName="rootConnector" presStyleLbl="node3" presStyleIdx="3" presStyleCnt="7"/>
      <dgm:spPr/>
    </dgm:pt>
    <dgm:pt modelId="{930F8EEB-0FC4-7843-B71B-FCB650FBC95F}" type="pres">
      <dgm:prSet presAssocID="{7353F875-FB99-FF4B-B730-2A05CB83BF26}" presName="hierChild4" presStyleCnt="0"/>
      <dgm:spPr/>
    </dgm:pt>
    <dgm:pt modelId="{4AC50E3D-F931-4B4F-9839-129AED2B0C4C}" type="pres">
      <dgm:prSet presAssocID="{7353F875-FB99-FF4B-B730-2A05CB83BF26}" presName="hierChild5" presStyleCnt="0"/>
      <dgm:spPr/>
    </dgm:pt>
    <dgm:pt modelId="{1201B580-5779-254F-A46B-219D179077A0}" type="pres">
      <dgm:prSet presAssocID="{AEF41245-E6AD-9A43-BB08-ACFF0370C268}" presName="hierChild5" presStyleCnt="0"/>
      <dgm:spPr/>
    </dgm:pt>
    <dgm:pt modelId="{92C0352A-60FE-6748-9084-F40206108819}" type="pres">
      <dgm:prSet presAssocID="{771E8CEB-C1FB-4B42-9595-7C49E1E39393}" presName="Name37" presStyleLbl="parChTrans1D2" presStyleIdx="3" presStyleCnt="4"/>
      <dgm:spPr/>
    </dgm:pt>
    <dgm:pt modelId="{1EFE11FA-6F9C-2046-BD98-C175DE8AA513}" type="pres">
      <dgm:prSet presAssocID="{9BA027F7-0ECC-4F4A-A829-0D77DCF62392}" presName="hierRoot2" presStyleCnt="0">
        <dgm:presLayoutVars>
          <dgm:hierBranch val="init"/>
        </dgm:presLayoutVars>
      </dgm:prSet>
      <dgm:spPr/>
    </dgm:pt>
    <dgm:pt modelId="{C978CB54-2FE9-0442-91EF-02B24DF0441B}" type="pres">
      <dgm:prSet presAssocID="{9BA027F7-0ECC-4F4A-A829-0D77DCF62392}" presName="rootComposite" presStyleCnt="0"/>
      <dgm:spPr/>
    </dgm:pt>
    <dgm:pt modelId="{370FF74E-646D-D14A-9DB6-6FA1CA51DE44}" type="pres">
      <dgm:prSet presAssocID="{9BA027F7-0ECC-4F4A-A829-0D77DCF62392}" presName="rootText" presStyleLbl="node2" presStyleIdx="3" presStyleCnt="4">
        <dgm:presLayoutVars>
          <dgm:chPref val="3"/>
        </dgm:presLayoutVars>
      </dgm:prSet>
      <dgm:spPr/>
    </dgm:pt>
    <dgm:pt modelId="{E80BED45-4A87-BC48-845D-9B62D8CFB2F0}" type="pres">
      <dgm:prSet presAssocID="{9BA027F7-0ECC-4F4A-A829-0D77DCF62392}" presName="rootConnector" presStyleLbl="node2" presStyleIdx="3" presStyleCnt="4"/>
      <dgm:spPr/>
    </dgm:pt>
    <dgm:pt modelId="{9F863CC5-120A-AD4A-8B3C-BF416E1AC88A}" type="pres">
      <dgm:prSet presAssocID="{9BA027F7-0ECC-4F4A-A829-0D77DCF62392}" presName="hierChild4" presStyleCnt="0"/>
      <dgm:spPr/>
    </dgm:pt>
    <dgm:pt modelId="{8648FD62-69A8-4E4F-A1F5-8DD1A2A44BE2}" type="pres">
      <dgm:prSet presAssocID="{28B75EDD-374C-954F-8F08-3DCFFA2C45BD}" presName="Name37" presStyleLbl="parChTrans1D3" presStyleIdx="4" presStyleCnt="7"/>
      <dgm:spPr/>
    </dgm:pt>
    <dgm:pt modelId="{80AE66C2-6940-0A41-B291-862D42435D15}" type="pres">
      <dgm:prSet presAssocID="{AF835344-74D1-734C-839A-8B22B6595084}" presName="hierRoot2" presStyleCnt="0">
        <dgm:presLayoutVars>
          <dgm:hierBranch val="init"/>
        </dgm:presLayoutVars>
      </dgm:prSet>
      <dgm:spPr/>
    </dgm:pt>
    <dgm:pt modelId="{2A911147-259E-CC49-B064-DB2279C4CC0C}" type="pres">
      <dgm:prSet presAssocID="{AF835344-74D1-734C-839A-8B22B6595084}" presName="rootComposite" presStyleCnt="0"/>
      <dgm:spPr/>
    </dgm:pt>
    <dgm:pt modelId="{1F0E66F4-8ED4-254E-9376-1448B66E8FA0}" type="pres">
      <dgm:prSet presAssocID="{AF835344-74D1-734C-839A-8B22B6595084}" presName="rootText" presStyleLbl="node3" presStyleIdx="4" presStyleCnt="7">
        <dgm:presLayoutVars>
          <dgm:chPref val="3"/>
        </dgm:presLayoutVars>
      </dgm:prSet>
      <dgm:spPr/>
    </dgm:pt>
    <dgm:pt modelId="{6C161566-9FAF-5240-A2E5-0F6F846836A2}" type="pres">
      <dgm:prSet presAssocID="{AF835344-74D1-734C-839A-8B22B6595084}" presName="rootConnector" presStyleLbl="node3" presStyleIdx="4" presStyleCnt="7"/>
      <dgm:spPr/>
    </dgm:pt>
    <dgm:pt modelId="{C8165791-568D-994B-B221-E0256B7D5673}" type="pres">
      <dgm:prSet presAssocID="{AF835344-74D1-734C-839A-8B22B6595084}" presName="hierChild4" presStyleCnt="0"/>
      <dgm:spPr/>
    </dgm:pt>
    <dgm:pt modelId="{07CB5DF8-0486-7449-B756-50505F50FEFF}" type="pres">
      <dgm:prSet presAssocID="{AF835344-74D1-734C-839A-8B22B6595084}" presName="hierChild5" presStyleCnt="0"/>
      <dgm:spPr/>
    </dgm:pt>
    <dgm:pt modelId="{A84614AD-E4C1-2E42-8606-3924A68E0829}" type="pres">
      <dgm:prSet presAssocID="{41E764A5-EBAC-5A4D-B32A-EAA5E5D80386}" presName="Name37" presStyleLbl="parChTrans1D3" presStyleIdx="5" presStyleCnt="7"/>
      <dgm:spPr/>
    </dgm:pt>
    <dgm:pt modelId="{03BBA9EC-B32F-B848-BC8C-9FE14D067470}" type="pres">
      <dgm:prSet presAssocID="{64499F00-92A0-AD41-BBF2-E68C61A26B1F}" presName="hierRoot2" presStyleCnt="0">
        <dgm:presLayoutVars>
          <dgm:hierBranch val="init"/>
        </dgm:presLayoutVars>
      </dgm:prSet>
      <dgm:spPr/>
    </dgm:pt>
    <dgm:pt modelId="{31F5A9C9-B436-0B42-8888-A4C481EB7D02}" type="pres">
      <dgm:prSet presAssocID="{64499F00-92A0-AD41-BBF2-E68C61A26B1F}" presName="rootComposite" presStyleCnt="0"/>
      <dgm:spPr/>
    </dgm:pt>
    <dgm:pt modelId="{BCC4B07C-AB9A-B341-9623-4BFE1A34745D}" type="pres">
      <dgm:prSet presAssocID="{64499F00-92A0-AD41-BBF2-E68C61A26B1F}" presName="rootText" presStyleLbl="node3" presStyleIdx="5" presStyleCnt="7">
        <dgm:presLayoutVars>
          <dgm:chPref val="3"/>
        </dgm:presLayoutVars>
      </dgm:prSet>
      <dgm:spPr/>
    </dgm:pt>
    <dgm:pt modelId="{F33A98BB-DB2C-DB4E-AAC4-CDF510925F9F}" type="pres">
      <dgm:prSet presAssocID="{64499F00-92A0-AD41-BBF2-E68C61A26B1F}" presName="rootConnector" presStyleLbl="node3" presStyleIdx="5" presStyleCnt="7"/>
      <dgm:spPr/>
    </dgm:pt>
    <dgm:pt modelId="{2A767A4C-CB72-F945-9538-F9E5D8E1EAE9}" type="pres">
      <dgm:prSet presAssocID="{64499F00-92A0-AD41-BBF2-E68C61A26B1F}" presName="hierChild4" presStyleCnt="0"/>
      <dgm:spPr/>
    </dgm:pt>
    <dgm:pt modelId="{DD2DA32E-E0D4-1641-B850-59C4DFF9F085}" type="pres">
      <dgm:prSet presAssocID="{64499F00-92A0-AD41-BBF2-E68C61A26B1F}" presName="hierChild5" presStyleCnt="0"/>
      <dgm:spPr/>
    </dgm:pt>
    <dgm:pt modelId="{E099DB68-91C4-4F43-9372-B701B147E6BE}" type="pres">
      <dgm:prSet presAssocID="{AE3BF262-FFA1-BC4F-B6D9-B116475B7995}" presName="Name37" presStyleLbl="parChTrans1D3" presStyleIdx="6" presStyleCnt="7"/>
      <dgm:spPr/>
    </dgm:pt>
    <dgm:pt modelId="{688865F9-DD36-4744-A06D-A01710E5C8A3}" type="pres">
      <dgm:prSet presAssocID="{70FB6190-8752-CC4C-BC3E-AB5E0F99ED86}" presName="hierRoot2" presStyleCnt="0">
        <dgm:presLayoutVars>
          <dgm:hierBranch val="init"/>
        </dgm:presLayoutVars>
      </dgm:prSet>
      <dgm:spPr/>
    </dgm:pt>
    <dgm:pt modelId="{7056F7D7-378F-9344-A865-D0A99763B677}" type="pres">
      <dgm:prSet presAssocID="{70FB6190-8752-CC4C-BC3E-AB5E0F99ED86}" presName="rootComposite" presStyleCnt="0"/>
      <dgm:spPr/>
    </dgm:pt>
    <dgm:pt modelId="{4454A081-7EE1-7548-A8B8-D94E74D8691F}" type="pres">
      <dgm:prSet presAssocID="{70FB6190-8752-CC4C-BC3E-AB5E0F99ED86}" presName="rootText" presStyleLbl="node3" presStyleIdx="6" presStyleCnt="7">
        <dgm:presLayoutVars>
          <dgm:chPref val="3"/>
        </dgm:presLayoutVars>
      </dgm:prSet>
      <dgm:spPr/>
    </dgm:pt>
    <dgm:pt modelId="{D91344FB-DC92-F046-9A3D-135BA572584F}" type="pres">
      <dgm:prSet presAssocID="{70FB6190-8752-CC4C-BC3E-AB5E0F99ED86}" presName="rootConnector" presStyleLbl="node3" presStyleIdx="6" presStyleCnt="7"/>
      <dgm:spPr/>
    </dgm:pt>
    <dgm:pt modelId="{4557A527-52FE-334C-920D-86E433D3944B}" type="pres">
      <dgm:prSet presAssocID="{70FB6190-8752-CC4C-BC3E-AB5E0F99ED86}" presName="hierChild4" presStyleCnt="0"/>
      <dgm:spPr/>
    </dgm:pt>
    <dgm:pt modelId="{66B34412-BAA1-9A47-BD77-6E3A9D263187}" type="pres">
      <dgm:prSet presAssocID="{70FB6190-8752-CC4C-BC3E-AB5E0F99ED86}" presName="hierChild5" presStyleCnt="0"/>
      <dgm:spPr/>
    </dgm:pt>
    <dgm:pt modelId="{064A3496-6985-9D48-9EA9-BEC714A04C82}" type="pres">
      <dgm:prSet presAssocID="{9BA027F7-0ECC-4F4A-A829-0D77DCF62392}" presName="hierChild5" presStyleCnt="0"/>
      <dgm:spPr/>
    </dgm:pt>
    <dgm:pt modelId="{B4CE4DA3-79C6-C448-8809-566AF31D8599}" type="pres">
      <dgm:prSet presAssocID="{11192513-6EA2-8D49-B349-7CDE70805DB4}" presName="hierChild3" presStyleCnt="0"/>
      <dgm:spPr/>
    </dgm:pt>
  </dgm:ptLst>
  <dgm:cxnLst>
    <dgm:cxn modelId="{FF728600-9B72-124D-9DB8-9E7FA5D34EBB}" type="presOf" srcId="{64499F00-92A0-AD41-BBF2-E68C61A26B1F}" destId="{F33A98BB-DB2C-DB4E-AAC4-CDF510925F9F}" srcOrd="1" destOrd="0" presId="urn:microsoft.com/office/officeart/2005/8/layout/orgChart1"/>
    <dgm:cxn modelId="{F3C46901-1922-9340-86F6-15DAE705EFC7}" type="presOf" srcId="{70FB6190-8752-CC4C-BC3E-AB5E0F99ED86}" destId="{4454A081-7EE1-7548-A8B8-D94E74D8691F}" srcOrd="0" destOrd="0" presId="urn:microsoft.com/office/officeart/2005/8/layout/orgChart1"/>
    <dgm:cxn modelId="{190E7301-9BA7-594C-81F1-270435A5FEFA}" type="presOf" srcId="{BDA4557B-E330-D94F-A750-C9733FADA9AF}" destId="{573F9D9C-535E-E640-83B3-0B5D95E0557A}" srcOrd="0" destOrd="0" presId="urn:microsoft.com/office/officeart/2005/8/layout/orgChart1"/>
    <dgm:cxn modelId="{96DC6703-D7DB-884B-908B-CA0B47C73E6A}" type="presOf" srcId="{9BA027F7-0ECC-4F4A-A829-0D77DCF62392}" destId="{E80BED45-4A87-BC48-845D-9B62D8CFB2F0}" srcOrd="1" destOrd="0" presId="urn:microsoft.com/office/officeart/2005/8/layout/orgChart1"/>
    <dgm:cxn modelId="{10DA2008-5FEF-A140-8047-1D8F76B34F8C}" type="presOf" srcId="{AEF41245-E6AD-9A43-BB08-ACFF0370C268}" destId="{DD8D268A-71F2-1E48-A83F-95E6C2C760E3}" srcOrd="1" destOrd="0" presId="urn:microsoft.com/office/officeart/2005/8/layout/orgChart1"/>
    <dgm:cxn modelId="{07E64415-4DDA-3B4B-A8E2-3D09BDB42687}" type="presOf" srcId="{28B75EDD-374C-954F-8F08-3DCFFA2C45BD}" destId="{8648FD62-69A8-4E4F-A1F5-8DD1A2A44BE2}" srcOrd="0" destOrd="0" presId="urn:microsoft.com/office/officeart/2005/8/layout/orgChart1"/>
    <dgm:cxn modelId="{5639F917-440C-EE44-8E4C-13373D9F47D9}" srcId="{78FA7EE1-651D-F94A-B34F-8BE437D1D44C}" destId="{3F9E34CF-E2B7-8143-B770-375441D17326}" srcOrd="1" destOrd="0" parTransId="{45F2A6AF-40A9-CD42-B6FB-1D12928B62EA}" sibTransId="{1C24C813-2C03-CB4B-B1AA-E3C9291BFA22}"/>
    <dgm:cxn modelId="{D1DE451C-4CF2-534E-B91D-AB9B936E8A55}" srcId="{11192513-6EA2-8D49-B349-7CDE70805DB4}" destId="{78FA7EE1-651D-F94A-B34F-8BE437D1D44C}" srcOrd="0" destOrd="0" parTransId="{743F8949-6812-184F-B7DB-5D903109AA57}" sibTransId="{0BBA4A6E-15ED-9243-AD58-DF6BF47F7D5B}"/>
    <dgm:cxn modelId="{4FFCB826-2F49-5E43-BBC1-4784234EC746}" srcId="{11192513-6EA2-8D49-B349-7CDE70805DB4}" destId="{6A5E4FF8-19CB-0940-99BF-862DDAEC7FF2}" srcOrd="1" destOrd="0" parTransId="{03C8B333-9CC9-CF49-AF62-02E6E97FBA27}" sibTransId="{CF98F0C7-90C1-7E46-8FDB-4C87D570DD6F}"/>
    <dgm:cxn modelId="{F093952D-0478-E541-940F-17D5978A815E}" type="presOf" srcId="{29590C07-14E8-B044-B942-B37F5E0A872E}" destId="{CC666021-AFE9-F945-949E-E7D549BDC7EC}" srcOrd="0" destOrd="0" presId="urn:microsoft.com/office/officeart/2005/8/layout/orgChart1"/>
    <dgm:cxn modelId="{FBF6672F-A811-8B45-9CC6-0E39C61DF444}" type="presOf" srcId="{6274AF2A-D278-7749-A762-C20AB3191439}" destId="{BE8C6258-E23F-6A4D-A3CE-90828F6133D0}" srcOrd="0" destOrd="0" presId="urn:microsoft.com/office/officeart/2005/8/layout/orgChart1"/>
    <dgm:cxn modelId="{F1294236-4AC2-D84C-9927-AD20B8CD1A02}" type="presOf" srcId="{743F8949-6812-184F-B7DB-5D903109AA57}" destId="{952E3CB1-DC35-7D4A-8B96-4DCAAC32DA96}" srcOrd="0" destOrd="0" presId="urn:microsoft.com/office/officeart/2005/8/layout/orgChart1"/>
    <dgm:cxn modelId="{8EA4C437-DF53-B94F-BE12-1949DD6AFD76}" type="presOf" srcId="{70FB6190-8752-CC4C-BC3E-AB5E0F99ED86}" destId="{D91344FB-DC92-F046-9A3D-135BA572584F}" srcOrd="1" destOrd="0" presId="urn:microsoft.com/office/officeart/2005/8/layout/orgChart1"/>
    <dgm:cxn modelId="{7EA23438-56E6-9249-AE85-583BDC1A0A18}" type="presOf" srcId="{78FA7EE1-651D-F94A-B34F-8BE437D1D44C}" destId="{1C098422-89E8-F246-818C-997350427063}" srcOrd="1" destOrd="0" presId="urn:microsoft.com/office/officeart/2005/8/layout/orgChart1"/>
    <dgm:cxn modelId="{53107E5B-25F9-FD45-BB4B-B161068C7D4D}" type="presOf" srcId="{AE3BF262-FFA1-BC4F-B6D9-B116475B7995}" destId="{E099DB68-91C4-4F43-9372-B701B147E6BE}" srcOrd="0" destOrd="0" presId="urn:microsoft.com/office/officeart/2005/8/layout/orgChart1"/>
    <dgm:cxn modelId="{65950A5D-BA3B-E04B-9788-BA8068C97F91}" type="presOf" srcId="{AEF41245-E6AD-9A43-BB08-ACFF0370C268}" destId="{BB9EBDD9-A518-554D-96D6-450E83A503AB}" srcOrd="0" destOrd="0" presId="urn:microsoft.com/office/officeart/2005/8/layout/orgChart1"/>
    <dgm:cxn modelId="{64987061-4968-9A43-9993-56F4F971E6D9}" type="presOf" srcId="{6F599BA6-8DC0-1842-BD98-CCB341DEB414}" destId="{47A31C87-0ED1-EF4C-8055-736AABC74C75}" srcOrd="0" destOrd="0" presId="urn:microsoft.com/office/officeart/2005/8/layout/orgChart1"/>
    <dgm:cxn modelId="{9A57FE44-613F-F443-B04F-2292B8A95EA9}" srcId="{11192513-6EA2-8D49-B349-7CDE70805DB4}" destId="{AEF41245-E6AD-9A43-BB08-ACFF0370C268}" srcOrd="2" destOrd="0" parTransId="{09B87F6D-C0B6-D940-AA07-B39E87F8B077}" sibTransId="{C0E571F5-4456-1946-BBD9-B9C2FB38174D}"/>
    <dgm:cxn modelId="{06F01A4C-B2A3-9C47-9576-E657CE297697}" type="presOf" srcId="{03C8B333-9CC9-CF49-AF62-02E6E97FBA27}" destId="{62A0E296-44A9-4D46-8CA1-B8D9003E4D19}" srcOrd="0" destOrd="0" presId="urn:microsoft.com/office/officeart/2005/8/layout/orgChart1"/>
    <dgm:cxn modelId="{3826D850-3005-B245-958B-A71B0BD4CAB0}" type="presOf" srcId="{11192513-6EA2-8D49-B349-7CDE70805DB4}" destId="{EA862DDF-1B63-FA46-9AD2-97CF759FA370}" srcOrd="1" destOrd="0" presId="urn:microsoft.com/office/officeart/2005/8/layout/orgChart1"/>
    <dgm:cxn modelId="{498B6074-E5B1-3D4E-AD8F-F01E2EA098AB}" srcId="{78FA7EE1-651D-F94A-B34F-8BE437D1D44C}" destId="{6274AF2A-D278-7749-A762-C20AB3191439}" srcOrd="0" destOrd="0" parTransId="{29590C07-14E8-B044-B942-B37F5E0A872E}" sibTransId="{503A7C68-1A42-DA4D-8B43-7F239D29F835}"/>
    <dgm:cxn modelId="{2ED4E674-FD72-3D47-94F8-D351C6C124AF}" type="presOf" srcId="{3F9E34CF-E2B7-8143-B770-375441D17326}" destId="{C0AE5B0B-2821-CA4C-9075-C1A8ED31D61D}" srcOrd="1" destOrd="0" presId="urn:microsoft.com/office/officeart/2005/8/layout/orgChart1"/>
    <dgm:cxn modelId="{87D68A58-E2EB-9D43-87F2-BA8AD90BB20D}" type="presOf" srcId="{11192513-6EA2-8D49-B349-7CDE70805DB4}" destId="{F4B30210-161C-EB44-B614-4BA0C90EF3AD}" srcOrd="0" destOrd="0" presId="urn:microsoft.com/office/officeart/2005/8/layout/orgChart1"/>
    <dgm:cxn modelId="{18325192-F229-2740-8F70-0EE8F35651EC}" type="presOf" srcId="{C743EA0B-4F7F-754C-9476-B9F8FAE8A6F9}" destId="{06F8CABD-728B-794D-B357-575D38B2BFF7}" srcOrd="0" destOrd="0" presId="urn:microsoft.com/office/officeart/2005/8/layout/orgChart1"/>
    <dgm:cxn modelId="{E1416B93-12E0-BA46-8375-B0F041A30B08}" type="presOf" srcId="{41E764A5-EBAC-5A4D-B32A-EAA5E5D80386}" destId="{A84614AD-E4C1-2E42-8606-3924A68E0829}" srcOrd="0" destOrd="0" presId="urn:microsoft.com/office/officeart/2005/8/layout/orgChart1"/>
    <dgm:cxn modelId="{87F27698-B9EF-1D48-8CDE-55F294433BB3}" srcId="{C743EA0B-4F7F-754C-9476-B9F8FAE8A6F9}" destId="{11192513-6EA2-8D49-B349-7CDE70805DB4}" srcOrd="0" destOrd="0" parTransId="{347DBBED-66D1-3A42-AA59-356B0C3E1AC0}" sibTransId="{BA1C3DA3-71DA-D541-B82A-47143FDF0B7F}"/>
    <dgm:cxn modelId="{5BBC46A2-4C69-524A-8086-CE8E5BE8E123}" type="presOf" srcId="{09B87F6D-C0B6-D940-AA07-B39E87F8B077}" destId="{E42524CB-ABF3-3A4A-84DE-002088AF7DC6}" srcOrd="0" destOrd="0" presId="urn:microsoft.com/office/officeart/2005/8/layout/orgChart1"/>
    <dgm:cxn modelId="{0E830AA6-5C41-3D45-AA23-715FBB317835}" type="presOf" srcId="{45F2A6AF-40A9-CD42-B6FB-1D12928B62EA}" destId="{215A0167-7A41-7E49-9B82-C967132BD710}" srcOrd="0" destOrd="0" presId="urn:microsoft.com/office/officeart/2005/8/layout/orgChart1"/>
    <dgm:cxn modelId="{761D12AE-7D18-EF4C-A78F-650FA3732017}" type="presOf" srcId="{A58CC026-9212-514A-84B3-5232CD59E12E}" destId="{34AA3392-7D3A-1B4A-9712-23076E606DBB}" srcOrd="1" destOrd="0" presId="urn:microsoft.com/office/officeart/2005/8/layout/orgChart1"/>
    <dgm:cxn modelId="{8E6131B0-3BA9-0B49-B2B4-D09513888566}" type="presOf" srcId="{6A5E4FF8-19CB-0940-99BF-862DDAEC7FF2}" destId="{C876111B-2217-EF46-95BC-8241E4D2E307}" srcOrd="0" destOrd="0" presId="urn:microsoft.com/office/officeart/2005/8/layout/orgChart1"/>
    <dgm:cxn modelId="{04519CB7-49A7-4D4A-A553-9C5EE12666E8}" type="presOf" srcId="{78FA7EE1-651D-F94A-B34F-8BE437D1D44C}" destId="{04E4D4C8-C537-2347-BD1E-050B024CF03A}" srcOrd="0" destOrd="0" presId="urn:microsoft.com/office/officeart/2005/8/layout/orgChart1"/>
    <dgm:cxn modelId="{03BB38B9-2A32-7D44-84CC-D8AE79A058EB}" type="presOf" srcId="{771E8CEB-C1FB-4B42-9595-7C49E1E39393}" destId="{92C0352A-60FE-6748-9084-F40206108819}" srcOrd="0" destOrd="0" presId="urn:microsoft.com/office/officeart/2005/8/layout/orgChart1"/>
    <dgm:cxn modelId="{02AB3ABD-DBF2-4E4D-8358-E1F8022B33FC}" type="presOf" srcId="{6274AF2A-D278-7749-A762-C20AB3191439}" destId="{5B490C7F-223D-F644-9BC5-2AEB99E21AC1}" srcOrd="1" destOrd="0" presId="urn:microsoft.com/office/officeart/2005/8/layout/orgChart1"/>
    <dgm:cxn modelId="{B558AAC2-6F25-1843-968F-370BC109A63D}" srcId="{9BA027F7-0ECC-4F4A-A829-0D77DCF62392}" destId="{64499F00-92A0-AD41-BBF2-E68C61A26B1F}" srcOrd="1" destOrd="0" parTransId="{41E764A5-EBAC-5A4D-B32A-EAA5E5D80386}" sibTransId="{F636DBB7-EA4C-B742-B678-9B5FB3A23E12}"/>
    <dgm:cxn modelId="{55FF1ECE-D49F-EC46-B85E-9DE938B9E9DB}" type="presOf" srcId="{AF835344-74D1-734C-839A-8B22B6595084}" destId="{1F0E66F4-8ED4-254E-9376-1448B66E8FA0}" srcOrd="0" destOrd="0" presId="urn:microsoft.com/office/officeart/2005/8/layout/orgChart1"/>
    <dgm:cxn modelId="{1733FBCF-089D-1543-AF7B-9CFC125B6698}" srcId="{AEF41245-E6AD-9A43-BB08-ACFF0370C268}" destId="{A58CC026-9212-514A-84B3-5232CD59E12E}" srcOrd="0" destOrd="0" parTransId="{BDA4557B-E330-D94F-A750-C9733FADA9AF}" sibTransId="{37737039-5726-C147-B0F5-403B2F294C85}"/>
    <dgm:cxn modelId="{527A79D0-1782-FE44-A779-DB5431FB55DE}" type="presOf" srcId="{7353F875-FB99-FF4B-B730-2A05CB83BF26}" destId="{2E31CD6F-6BEE-5044-BFC7-DB9C630B3D6B}" srcOrd="0" destOrd="0" presId="urn:microsoft.com/office/officeart/2005/8/layout/orgChart1"/>
    <dgm:cxn modelId="{3A6CD5D2-CDED-F54E-B855-86CF938498D1}" type="presOf" srcId="{AF835344-74D1-734C-839A-8B22B6595084}" destId="{6C161566-9FAF-5240-A2E5-0F6F846836A2}" srcOrd="1" destOrd="0" presId="urn:microsoft.com/office/officeart/2005/8/layout/orgChart1"/>
    <dgm:cxn modelId="{B91DECD2-EC32-E043-BAE8-9166E8DFDF50}" type="presOf" srcId="{3F9E34CF-E2B7-8143-B770-375441D17326}" destId="{E226C415-9957-644F-AE6F-52C242D7F212}" srcOrd="0" destOrd="0" presId="urn:microsoft.com/office/officeart/2005/8/layout/orgChart1"/>
    <dgm:cxn modelId="{AF0496D6-AD94-A741-BF8B-8CB87E96D790}" type="presOf" srcId="{A58CC026-9212-514A-84B3-5232CD59E12E}" destId="{484C0B0E-6567-C643-AC11-8D9368AA64E7}" srcOrd="0" destOrd="0" presId="urn:microsoft.com/office/officeart/2005/8/layout/orgChart1"/>
    <dgm:cxn modelId="{415C8BDA-9AEE-1545-83C0-83708CB2F923}" srcId="{AEF41245-E6AD-9A43-BB08-ACFF0370C268}" destId="{7353F875-FB99-FF4B-B730-2A05CB83BF26}" srcOrd="1" destOrd="0" parTransId="{6F599BA6-8DC0-1842-BD98-CCB341DEB414}" sibTransId="{9AF9B1B9-8F9A-BE43-B132-578B25BD2324}"/>
    <dgm:cxn modelId="{AC431FDD-EAD3-ED40-A1AF-71AEFE433584}" srcId="{9BA027F7-0ECC-4F4A-A829-0D77DCF62392}" destId="{70FB6190-8752-CC4C-BC3E-AB5E0F99ED86}" srcOrd="2" destOrd="0" parTransId="{AE3BF262-FFA1-BC4F-B6D9-B116475B7995}" sibTransId="{6528585F-1928-804A-B668-7611AEEC8B7E}"/>
    <dgm:cxn modelId="{FA4B0CE4-8005-1B48-88BC-3B43E4B3A07E}" type="presOf" srcId="{6A5E4FF8-19CB-0940-99BF-862DDAEC7FF2}" destId="{F6BA6937-A729-7945-A480-EDA347A8F245}" srcOrd="1" destOrd="0" presId="urn:microsoft.com/office/officeart/2005/8/layout/orgChart1"/>
    <dgm:cxn modelId="{653EE4EC-9185-8D47-ADBB-56C3916ADFD7}" srcId="{9BA027F7-0ECC-4F4A-A829-0D77DCF62392}" destId="{AF835344-74D1-734C-839A-8B22B6595084}" srcOrd="0" destOrd="0" parTransId="{28B75EDD-374C-954F-8F08-3DCFFA2C45BD}" sibTransId="{283A9407-BD6A-214D-8D7A-117225F51675}"/>
    <dgm:cxn modelId="{70F49EEF-F7D8-9F43-B505-16AD2868E4A2}" type="presOf" srcId="{9BA027F7-0ECC-4F4A-A829-0D77DCF62392}" destId="{370FF74E-646D-D14A-9DB6-6FA1CA51DE44}" srcOrd="0" destOrd="0" presId="urn:microsoft.com/office/officeart/2005/8/layout/orgChart1"/>
    <dgm:cxn modelId="{0F53F7EF-067C-844A-AE1D-94B041083BB7}" type="presOf" srcId="{64499F00-92A0-AD41-BBF2-E68C61A26B1F}" destId="{BCC4B07C-AB9A-B341-9623-4BFE1A34745D}" srcOrd="0" destOrd="0" presId="urn:microsoft.com/office/officeart/2005/8/layout/orgChart1"/>
    <dgm:cxn modelId="{E8E8B9F3-D82C-B142-9650-6FB85B29FD59}" type="presOf" srcId="{7353F875-FB99-FF4B-B730-2A05CB83BF26}" destId="{ACCBAB9D-7B1A-8B4C-9386-8034386705A3}" srcOrd="1" destOrd="0" presId="urn:microsoft.com/office/officeart/2005/8/layout/orgChart1"/>
    <dgm:cxn modelId="{07FEE2F4-C58E-B044-A322-50425550FC6B}" srcId="{11192513-6EA2-8D49-B349-7CDE70805DB4}" destId="{9BA027F7-0ECC-4F4A-A829-0D77DCF62392}" srcOrd="3" destOrd="0" parTransId="{771E8CEB-C1FB-4B42-9595-7C49E1E39393}" sibTransId="{50067BAD-1E6C-564C-965F-B76B8BCFDAA7}"/>
    <dgm:cxn modelId="{E9BF8EC8-C0E1-EF4B-9882-45A56D6B5D59}" type="presParOf" srcId="{06F8CABD-728B-794D-B357-575D38B2BFF7}" destId="{6089B4DB-A4F0-9743-A01B-0490163DC263}" srcOrd="0" destOrd="0" presId="urn:microsoft.com/office/officeart/2005/8/layout/orgChart1"/>
    <dgm:cxn modelId="{465FB9CD-9FD5-D341-BEC5-0181945DFADE}" type="presParOf" srcId="{6089B4DB-A4F0-9743-A01B-0490163DC263}" destId="{D7BF2C98-C6C4-2547-859D-6D556AEEBC80}" srcOrd="0" destOrd="0" presId="urn:microsoft.com/office/officeart/2005/8/layout/orgChart1"/>
    <dgm:cxn modelId="{5664D91A-8431-EA47-92B4-D1C6725C2B6E}" type="presParOf" srcId="{D7BF2C98-C6C4-2547-859D-6D556AEEBC80}" destId="{F4B30210-161C-EB44-B614-4BA0C90EF3AD}" srcOrd="0" destOrd="0" presId="urn:microsoft.com/office/officeart/2005/8/layout/orgChart1"/>
    <dgm:cxn modelId="{84818E82-1BE6-FA4B-9FBA-E2E114B3619D}" type="presParOf" srcId="{D7BF2C98-C6C4-2547-859D-6D556AEEBC80}" destId="{EA862DDF-1B63-FA46-9AD2-97CF759FA370}" srcOrd="1" destOrd="0" presId="urn:microsoft.com/office/officeart/2005/8/layout/orgChart1"/>
    <dgm:cxn modelId="{34A422FC-C5DC-2942-984B-B5C625F34514}" type="presParOf" srcId="{6089B4DB-A4F0-9743-A01B-0490163DC263}" destId="{97B538E9-1837-934A-AA93-757431167812}" srcOrd="1" destOrd="0" presId="urn:microsoft.com/office/officeart/2005/8/layout/orgChart1"/>
    <dgm:cxn modelId="{ECF294E2-AE29-6140-9E9F-36684F570E69}" type="presParOf" srcId="{97B538E9-1837-934A-AA93-757431167812}" destId="{952E3CB1-DC35-7D4A-8B96-4DCAAC32DA96}" srcOrd="0" destOrd="0" presId="urn:microsoft.com/office/officeart/2005/8/layout/orgChart1"/>
    <dgm:cxn modelId="{773BC000-AAC6-4A48-AA3F-6A0F0A37AAE0}" type="presParOf" srcId="{97B538E9-1837-934A-AA93-757431167812}" destId="{9D92BE88-2A77-2446-A1D9-F0B9A992D543}" srcOrd="1" destOrd="0" presId="urn:microsoft.com/office/officeart/2005/8/layout/orgChart1"/>
    <dgm:cxn modelId="{F5A8189A-4353-AD4C-8FD2-594D33D7A9C3}" type="presParOf" srcId="{9D92BE88-2A77-2446-A1D9-F0B9A992D543}" destId="{8FBAA683-2C94-0D49-8DCC-7446D13E14CE}" srcOrd="0" destOrd="0" presId="urn:microsoft.com/office/officeart/2005/8/layout/orgChart1"/>
    <dgm:cxn modelId="{1E90DDA1-3B98-574A-8A07-903A1B91195C}" type="presParOf" srcId="{8FBAA683-2C94-0D49-8DCC-7446D13E14CE}" destId="{04E4D4C8-C537-2347-BD1E-050B024CF03A}" srcOrd="0" destOrd="0" presId="urn:microsoft.com/office/officeart/2005/8/layout/orgChart1"/>
    <dgm:cxn modelId="{3B6C613B-5410-074F-A0FA-731F540F1191}" type="presParOf" srcId="{8FBAA683-2C94-0D49-8DCC-7446D13E14CE}" destId="{1C098422-89E8-F246-818C-997350427063}" srcOrd="1" destOrd="0" presId="urn:microsoft.com/office/officeart/2005/8/layout/orgChart1"/>
    <dgm:cxn modelId="{6B4F52B4-25AA-614A-9CCD-12663492BB01}" type="presParOf" srcId="{9D92BE88-2A77-2446-A1D9-F0B9A992D543}" destId="{685A1E95-B94A-1344-83C7-F0FD53E5CCBA}" srcOrd="1" destOrd="0" presId="urn:microsoft.com/office/officeart/2005/8/layout/orgChart1"/>
    <dgm:cxn modelId="{F7C7F193-F319-6442-A749-CBE94DE82661}" type="presParOf" srcId="{685A1E95-B94A-1344-83C7-F0FD53E5CCBA}" destId="{CC666021-AFE9-F945-949E-E7D549BDC7EC}" srcOrd="0" destOrd="0" presId="urn:microsoft.com/office/officeart/2005/8/layout/orgChart1"/>
    <dgm:cxn modelId="{66862AF9-669A-C642-A109-2DCE7D51347C}" type="presParOf" srcId="{685A1E95-B94A-1344-83C7-F0FD53E5CCBA}" destId="{A4E09E03-C88A-464A-8A27-CF944F1AC255}" srcOrd="1" destOrd="0" presId="urn:microsoft.com/office/officeart/2005/8/layout/orgChart1"/>
    <dgm:cxn modelId="{621AB6C8-1166-9D4C-B96A-9923D291DA8B}" type="presParOf" srcId="{A4E09E03-C88A-464A-8A27-CF944F1AC255}" destId="{E9C19A93-2390-5746-84ED-664C50591F1E}" srcOrd="0" destOrd="0" presId="urn:microsoft.com/office/officeart/2005/8/layout/orgChart1"/>
    <dgm:cxn modelId="{169174F4-E518-F049-BD46-F81479C180ED}" type="presParOf" srcId="{E9C19A93-2390-5746-84ED-664C50591F1E}" destId="{BE8C6258-E23F-6A4D-A3CE-90828F6133D0}" srcOrd="0" destOrd="0" presId="urn:microsoft.com/office/officeart/2005/8/layout/orgChart1"/>
    <dgm:cxn modelId="{2C156ACA-EA17-234B-9C32-DC27A27313DD}" type="presParOf" srcId="{E9C19A93-2390-5746-84ED-664C50591F1E}" destId="{5B490C7F-223D-F644-9BC5-2AEB99E21AC1}" srcOrd="1" destOrd="0" presId="urn:microsoft.com/office/officeart/2005/8/layout/orgChart1"/>
    <dgm:cxn modelId="{86825526-35E6-7D48-8F60-A898FD1EB946}" type="presParOf" srcId="{A4E09E03-C88A-464A-8A27-CF944F1AC255}" destId="{80B22AD9-D578-E24A-AA07-48885FF61EDC}" srcOrd="1" destOrd="0" presId="urn:microsoft.com/office/officeart/2005/8/layout/orgChart1"/>
    <dgm:cxn modelId="{65B99E47-5C33-164A-949F-01FED4E36905}" type="presParOf" srcId="{A4E09E03-C88A-464A-8A27-CF944F1AC255}" destId="{8BE7E818-8418-C14C-AC32-AEF7E5026ED3}" srcOrd="2" destOrd="0" presId="urn:microsoft.com/office/officeart/2005/8/layout/orgChart1"/>
    <dgm:cxn modelId="{125E4F7B-ACD3-474D-90A8-E1243664E98E}" type="presParOf" srcId="{685A1E95-B94A-1344-83C7-F0FD53E5CCBA}" destId="{215A0167-7A41-7E49-9B82-C967132BD710}" srcOrd="2" destOrd="0" presId="urn:microsoft.com/office/officeart/2005/8/layout/orgChart1"/>
    <dgm:cxn modelId="{3C5D328D-1938-3A48-95DF-0FB2D9DC69BA}" type="presParOf" srcId="{685A1E95-B94A-1344-83C7-F0FD53E5CCBA}" destId="{DF721A14-23A7-224C-B753-6DEE0684F012}" srcOrd="3" destOrd="0" presId="urn:microsoft.com/office/officeart/2005/8/layout/orgChart1"/>
    <dgm:cxn modelId="{9E96EB93-447F-8749-AAC4-8320B03007E1}" type="presParOf" srcId="{DF721A14-23A7-224C-B753-6DEE0684F012}" destId="{1E0E2D70-74EC-844B-BBFF-C79AFAA17B79}" srcOrd="0" destOrd="0" presId="urn:microsoft.com/office/officeart/2005/8/layout/orgChart1"/>
    <dgm:cxn modelId="{733367A3-99D5-ED47-819F-4E68BFADFCC9}" type="presParOf" srcId="{1E0E2D70-74EC-844B-BBFF-C79AFAA17B79}" destId="{E226C415-9957-644F-AE6F-52C242D7F212}" srcOrd="0" destOrd="0" presId="urn:microsoft.com/office/officeart/2005/8/layout/orgChart1"/>
    <dgm:cxn modelId="{A059FA26-0505-BB44-800E-FFA78A21946E}" type="presParOf" srcId="{1E0E2D70-74EC-844B-BBFF-C79AFAA17B79}" destId="{C0AE5B0B-2821-CA4C-9075-C1A8ED31D61D}" srcOrd="1" destOrd="0" presId="urn:microsoft.com/office/officeart/2005/8/layout/orgChart1"/>
    <dgm:cxn modelId="{EB0C1073-C628-D849-8BC0-931A3A054F6A}" type="presParOf" srcId="{DF721A14-23A7-224C-B753-6DEE0684F012}" destId="{D83F405D-1FE3-7548-AEDB-D3590B0CC0DA}" srcOrd="1" destOrd="0" presId="urn:microsoft.com/office/officeart/2005/8/layout/orgChart1"/>
    <dgm:cxn modelId="{ED991A48-7284-D24E-9E6F-2A2BCA82F89C}" type="presParOf" srcId="{DF721A14-23A7-224C-B753-6DEE0684F012}" destId="{4058C57D-2DCE-EB4E-AC61-A83850B5B2DE}" srcOrd="2" destOrd="0" presId="urn:microsoft.com/office/officeart/2005/8/layout/orgChart1"/>
    <dgm:cxn modelId="{B9D71524-3FD3-0349-8862-179F9B3A4FBD}" type="presParOf" srcId="{9D92BE88-2A77-2446-A1D9-F0B9A992D543}" destId="{EA09B704-C980-824C-88D7-663C0CF06BEC}" srcOrd="2" destOrd="0" presId="urn:microsoft.com/office/officeart/2005/8/layout/orgChart1"/>
    <dgm:cxn modelId="{46E85FD2-DF6D-F443-B2ED-986B11C8950E}" type="presParOf" srcId="{97B538E9-1837-934A-AA93-757431167812}" destId="{62A0E296-44A9-4D46-8CA1-B8D9003E4D19}" srcOrd="2" destOrd="0" presId="urn:microsoft.com/office/officeart/2005/8/layout/orgChart1"/>
    <dgm:cxn modelId="{315265A7-E2A0-DA41-AFC2-18C47785F20A}" type="presParOf" srcId="{97B538E9-1837-934A-AA93-757431167812}" destId="{E4F5FFAA-4898-584B-9F34-A0AD5C58283F}" srcOrd="3" destOrd="0" presId="urn:microsoft.com/office/officeart/2005/8/layout/orgChart1"/>
    <dgm:cxn modelId="{11F70FAA-8530-3A4A-9419-6102CC2E96A2}" type="presParOf" srcId="{E4F5FFAA-4898-584B-9F34-A0AD5C58283F}" destId="{F6E84252-0AEE-7844-A995-2A86D5166066}" srcOrd="0" destOrd="0" presId="urn:microsoft.com/office/officeart/2005/8/layout/orgChart1"/>
    <dgm:cxn modelId="{7D78D954-5224-BA48-993E-A1123B7F7F49}" type="presParOf" srcId="{F6E84252-0AEE-7844-A995-2A86D5166066}" destId="{C876111B-2217-EF46-95BC-8241E4D2E307}" srcOrd="0" destOrd="0" presId="urn:microsoft.com/office/officeart/2005/8/layout/orgChart1"/>
    <dgm:cxn modelId="{4B3544CB-FFA6-3042-A7C0-D7B906034131}" type="presParOf" srcId="{F6E84252-0AEE-7844-A995-2A86D5166066}" destId="{F6BA6937-A729-7945-A480-EDA347A8F245}" srcOrd="1" destOrd="0" presId="urn:microsoft.com/office/officeart/2005/8/layout/orgChart1"/>
    <dgm:cxn modelId="{CA223A31-A0E6-204A-85FA-6626B2E25C6A}" type="presParOf" srcId="{E4F5FFAA-4898-584B-9F34-A0AD5C58283F}" destId="{08AAFC14-20F9-F541-8B8F-FEC82AD112DD}" srcOrd="1" destOrd="0" presId="urn:microsoft.com/office/officeart/2005/8/layout/orgChart1"/>
    <dgm:cxn modelId="{2E025028-CF0F-9E4A-9B13-A58FFB547451}" type="presParOf" srcId="{E4F5FFAA-4898-584B-9F34-A0AD5C58283F}" destId="{5EA64B30-753B-7E4E-8369-70E4D41B88BD}" srcOrd="2" destOrd="0" presId="urn:microsoft.com/office/officeart/2005/8/layout/orgChart1"/>
    <dgm:cxn modelId="{B02EFC1E-90CF-FF4E-8D81-2C4277859C59}" type="presParOf" srcId="{97B538E9-1837-934A-AA93-757431167812}" destId="{E42524CB-ABF3-3A4A-84DE-002088AF7DC6}" srcOrd="4" destOrd="0" presId="urn:microsoft.com/office/officeart/2005/8/layout/orgChart1"/>
    <dgm:cxn modelId="{A007C393-E726-2D44-B75D-8326503B6B54}" type="presParOf" srcId="{97B538E9-1837-934A-AA93-757431167812}" destId="{40D1B900-797B-AC43-9CF7-B1C6F3FAF7E5}" srcOrd="5" destOrd="0" presId="urn:microsoft.com/office/officeart/2005/8/layout/orgChart1"/>
    <dgm:cxn modelId="{A0C5834C-FCFB-8C4C-B861-BCE322BB1F66}" type="presParOf" srcId="{40D1B900-797B-AC43-9CF7-B1C6F3FAF7E5}" destId="{79CD58F0-F126-9546-80C9-E4DBD122C2CB}" srcOrd="0" destOrd="0" presId="urn:microsoft.com/office/officeart/2005/8/layout/orgChart1"/>
    <dgm:cxn modelId="{45B2FB87-632C-2144-8182-83191E822AE9}" type="presParOf" srcId="{79CD58F0-F126-9546-80C9-E4DBD122C2CB}" destId="{BB9EBDD9-A518-554D-96D6-450E83A503AB}" srcOrd="0" destOrd="0" presId="urn:microsoft.com/office/officeart/2005/8/layout/orgChart1"/>
    <dgm:cxn modelId="{07F007C2-47B4-1243-A175-EB5DF7945A3E}" type="presParOf" srcId="{79CD58F0-F126-9546-80C9-E4DBD122C2CB}" destId="{DD8D268A-71F2-1E48-A83F-95E6C2C760E3}" srcOrd="1" destOrd="0" presId="urn:microsoft.com/office/officeart/2005/8/layout/orgChart1"/>
    <dgm:cxn modelId="{E069B9A3-D8A2-694E-B026-730730011E97}" type="presParOf" srcId="{40D1B900-797B-AC43-9CF7-B1C6F3FAF7E5}" destId="{4C590641-F991-404C-83BD-468C76F088FE}" srcOrd="1" destOrd="0" presId="urn:microsoft.com/office/officeart/2005/8/layout/orgChart1"/>
    <dgm:cxn modelId="{0031E7FE-839B-0249-BCFA-7E815B664863}" type="presParOf" srcId="{4C590641-F991-404C-83BD-468C76F088FE}" destId="{573F9D9C-535E-E640-83B3-0B5D95E0557A}" srcOrd="0" destOrd="0" presId="urn:microsoft.com/office/officeart/2005/8/layout/orgChart1"/>
    <dgm:cxn modelId="{6FBF058E-F886-5A44-B5A9-580E8A170E63}" type="presParOf" srcId="{4C590641-F991-404C-83BD-468C76F088FE}" destId="{EBB56E5A-6E9F-3243-BD2E-3572FFCBA6E8}" srcOrd="1" destOrd="0" presId="urn:microsoft.com/office/officeart/2005/8/layout/orgChart1"/>
    <dgm:cxn modelId="{7EF426B6-50B5-A548-A44E-A611DF3096C1}" type="presParOf" srcId="{EBB56E5A-6E9F-3243-BD2E-3572FFCBA6E8}" destId="{DDBD882B-6568-EE42-98BA-DEC49ECADCA3}" srcOrd="0" destOrd="0" presId="urn:microsoft.com/office/officeart/2005/8/layout/orgChart1"/>
    <dgm:cxn modelId="{42E3A3AD-7AD4-474C-99A9-79B8A21B1155}" type="presParOf" srcId="{DDBD882B-6568-EE42-98BA-DEC49ECADCA3}" destId="{484C0B0E-6567-C643-AC11-8D9368AA64E7}" srcOrd="0" destOrd="0" presId="urn:microsoft.com/office/officeart/2005/8/layout/orgChart1"/>
    <dgm:cxn modelId="{DC9BCBDB-A7CB-BC4E-AD64-7C618E0E9E92}" type="presParOf" srcId="{DDBD882B-6568-EE42-98BA-DEC49ECADCA3}" destId="{34AA3392-7D3A-1B4A-9712-23076E606DBB}" srcOrd="1" destOrd="0" presId="urn:microsoft.com/office/officeart/2005/8/layout/orgChart1"/>
    <dgm:cxn modelId="{5BEE8142-2D15-184C-AAA9-227B31F042EE}" type="presParOf" srcId="{EBB56E5A-6E9F-3243-BD2E-3572FFCBA6E8}" destId="{67B24C18-D9CB-A94D-BF6C-C842939F0C4F}" srcOrd="1" destOrd="0" presId="urn:microsoft.com/office/officeart/2005/8/layout/orgChart1"/>
    <dgm:cxn modelId="{5616064F-E269-B147-8312-0F2E4762B2CC}" type="presParOf" srcId="{EBB56E5A-6E9F-3243-BD2E-3572FFCBA6E8}" destId="{2A54A353-CC50-F348-9C37-65B156786396}" srcOrd="2" destOrd="0" presId="urn:microsoft.com/office/officeart/2005/8/layout/orgChart1"/>
    <dgm:cxn modelId="{3F620764-566C-5246-B2D9-83903EA42CA8}" type="presParOf" srcId="{4C590641-F991-404C-83BD-468C76F088FE}" destId="{47A31C87-0ED1-EF4C-8055-736AABC74C75}" srcOrd="2" destOrd="0" presId="urn:microsoft.com/office/officeart/2005/8/layout/orgChart1"/>
    <dgm:cxn modelId="{2855C1E7-29EE-CB4B-B801-B62104ACA832}" type="presParOf" srcId="{4C590641-F991-404C-83BD-468C76F088FE}" destId="{3D81A8D2-F90F-5B47-AC85-D154B7189982}" srcOrd="3" destOrd="0" presId="urn:microsoft.com/office/officeart/2005/8/layout/orgChart1"/>
    <dgm:cxn modelId="{1B982D55-EC37-2B4A-8794-9DCA5CDAAA1D}" type="presParOf" srcId="{3D81A8D2-F90F-5B47-AC85-D154B7189982}" destId="{B8DAB2BF-FFF4-6542-AFC2-FB702CE97936}" srcOrd="0" destOrd="0" presId="urn:microsoft.com/office/officeart/2005/8/layout/orgChart1"/>
    <dgm:cxn modelId="{BD199625-DB15-2C4C-8F15-2EE0B22D3526}" type="presParOf" srcId="{B8DAB2BF-FFF4-6542-AFC2-FB702CE97936}" destId="{2E31CD6F-6BEE-5044-BFC7-DB9C630B3D6B}" srcOrd="0" destOrd="0" presId="urn:microsoft.com/office/officeart/2005/8/layout/orgChart1"/>
    <dgm:cxn modelId="{ECE5F404-7EAB-F54B-BB90-0DE24DDE8D81}" type="presParOf" srcId="{B8DAB2BF-FFF4-6542-AFC2-FB702CE97936}" destId="{ACCBAB9D-7B1A-8B4C-9386-8034386705A3}" srcOrd="1" destOrd="0" presId="urn:microsoft.com/office/officeart/2005/8/layout/orgChart1"/>
    <dgm:cxn modelId="{F64E86EB-39B9-D74F-B5A7-3F2F270CB7BF}" type="presParOf" srcId="{3D81A8D2-F90F-5B47-AC85-D154B7189982}" destId="{930F8EEB-0FC4-7843-B71B-FCB650FBC95F}" srcOrd="1" destOrd="0" presId="urn:microsoft.com/office/officeart/2005/8/layout/orgChart1"/>
    <dgm:cxn modelId="{F71B4FA6-5138-F343-BBB7-88448FDAA6BE}" type="presParOf" srcId="{3D81A8D2-F90F-5B47-AC85-D154B7189982}" destId="{4AC50E3D-F931-4B4F-9839-129AED2B0C4C}" srcOrd="2" destOrd="0" presId="urn:microsoft.com/office/officeart/2005/8/layout/orgChart1"/>
    <dgm:cxn modelId="{4E7D9543-37FA-6044-A464-4E5B05AEFB15}" type="presParOf" srcId="{40D1B900-797B-AC43-9CF7-B1C6F3FAF7E5}" destId="{1201B580-5779-254F-A46B-219D179077A0}" srcOrd="2" destOrd="0" presId="urn:microsoft.com/office/officeart/2005/8/layout/orgChart1"/>
    <dgm:cxn modelId="{95A4B9DE-EDB8-F549-BFCB-B37B1304772F}" type="presParOf" srcId="{97B538E9-1837-934A-AA93-757431167812}" destId="{92C0352A-60FE-6748-9084-F40206108819}" srcOrd="6" destOrd="0" presId="urn:microsoft.com/office/officeart/2005/8/layout/orgChart1"/>
    <dgm:cxn modelId="{EB84257E-0AFF-2B4C-8B9C-1B562FC14AFF}" type="presParOf" srcId="{97B538E9-1837-934A-AA93-757431167812}" destId="{1EFE11FA-6F9C-2046-BD98-C175DE8AA513}" srcOrd="7" destOrd="0" presId="urn:microsoft.com/office/officeart/2005/8/layout/orgChart1"/>
    <dgm:cxn modelId="{E1D5507B-5656-E94D-9E36-DBE51CFDF170}" type="presParOf" srcId="{1EFE11FA-6F9C-2046-BD98-C175DE8AA513}" destId="{C978CB54-2FE9-0442-91EF-02B24DF0441B}" srcOrd="0" destOrd="0" presId="urn:microsoft.com/office/officeart/2005/8/layout/orgChart1"/>
    <dgm:cxn modelId="{5D6FD108-ADD9-0F4D-9D96-8D881AF2398C}" type="presParOf" srcId="{C978CB54-2FE9-0442-91EF-02B24DF0441B}" destId="{370FF74E-646D-D14A-9DB6-6FA1CA51DE44}" srcOrd="0" destOrd="0" presId="urn:microsoft.com/office/officeart/2005/8/layout/orgChart1"/>
    <dgm:cxn modelId="{D433F154-7078-2C44-ACE9-1B3E791AB5DB}" type="presParOf" srcId="{C978CB54-2FE9-0442-91EF-02B24DF0441B}" destId="{E80BED45-4A87-BC48-845D-9B62D8CFB2F0}" srcOrd="1" destOrd="0" presId="urn:microsoft.com/office/officeart/2005/8/layout/orgChart1"/>
    <dgm:cxn modelId="{A15FD89C-C4DD-E348-9811-5A197DE0C2C5}" type="presParOf" srcId="{1EFE11FA-6F9C-2046-BD98-C175DE8AA513}" destId="{9F863CC5-120A-AD4A-8B3C-BF416E1AC88A}" srcOrd="1" destOrd="0" presId="urn:microsoft.com/office/officeart/2005/8/layout/orgChart1"/>
    <dgm:cxn modelId="{BFE53201-026C-4240-A2A8-8F8CC3C0865A}" type="presParOf" srcId="{9F863CC5-120A-AD4A-8B3C-BF416E1AC88A}" destId="{8648FD62-69A8-4E4F-A1F5-8DD1A2A44BE2}" srcOrd="0" destOrd="0" presId="urn:microsoft.com/office/officeart/2005/8/layout/orgChart1"/>
    <dgm:cxn modelId="{3E097DB6-6BA9-2449-A058-B137085985CD}" type="presParOf" srcId="{9F863CC5-120A-AD4A-8B3C-BF416E1AC88A}" destId="{80AE66C2-6940-0A41-B291-862D42435D15}" srcOrd="1" destOrd="0" presId="urn:microsoft.com/office/officeart/2005/8/layout/orgChart1"/>
    <dgm:cxn modelId="{4A46897D-A0B4-AE44-8291-AAB09D753D02}" type="presParOf" srcId="{80AE66C2-6940-0A41-B291-862D42435D15}" destId="{2A911147-259E-CC49-B064-DB2279C4CC0C}" srcOrd="0" destOrd="0" presId="urn:microsoft.com/office/officeart/2005/8/layout/orgChart1"/>
    <dgm:cxn modelId="{42E1287F-BBC3-6E43-B568-5D6322BBD25D}" type="presParOf" srcId="{2A911147-259E-CC49-B064-DB2279C4CC0C}" destId="{1F0E66F4-8ED4-254E-9376-1448B66E8FA0}" srcOrd="0" destOrd="0" presId="urn:microsoft.com/office/officeart/2005/8/layout/orgChart1"/>
    <dgm:cxn modelId="{9B04FE15-259E-3945-B309-9E894FA388F5}" type="presParOf" srcId="{2A911147-259E-CC49-B064-DB2279C4CC0C}" destId="{6C161566-9FAF-5240-A2E5-0F6F846836A2}" srcOrd="1" destOrd="0" presId="urn:microsoft.com/office/officeart/2005/8/layout/orgChart1"/>
    <dgm:cxn modelId="{CF68D4D5-A73A-B64C-AEE5-A18DCF2EC17B}" type="presParOf" srcId="{80AE66C2-6940-0A41-B291-862D42435D15}" destId="{C8165791-568D-994B-B221-E0256B7D5673}" srcOrd="1" destOrd="0" presId="urn:microsoft.com/office/officeart/2005/8/layout/orgChart1"/>
    <dgm:cxn modelId="{868958D9-302B-2145-B495-1440A012FC16}" type="presParOf" srcId="{80AE66C2-6940-0A41-B291-862D42435D15}" destId="{07CB5DF8-0486-7449-B756-50505F50FEFF}" srcOrd="2" destOrd="0" presId="urn:microsoft.com/office/officeart/2005/8/layout/orgChart1"/>
    <dgm:cxn modelId="{6EFE839B-922A-2F48-8EFB-829A7FBC1534}" type="presParOf" srcId="{9F863CC5-120A-AD4A-8B3C-BF416E1AC88A}" destId="{A84614AD-E4C1-2E42-8606-3924A68E0829}" srcOrd="2" destOrd="0" presId="urn:microsoft.com/office/officeart/2005/8/layout/orgChart1"/>
    <dgm:cxn modelId="{92E5F20F-4731-2746-8A9E-2FDE62D868CA}" type="presParOf" srcId="{9F863CC5-120A-AD4A-8B3C-BF416E1AC88A}" destId="{03BBA9EC-B32F-B848-BC8C-9FE14D067470}" srcOrd="3" destOrd="0" presId="urn:microsoft.com/office/officeart/2005/8/layout/orgChart1"/>
    <dgm:cxn modelId="{AC0E2A6C-0465-D347-9590-4FCCA6AA3929}" type="presParOf" srcId="{03BBA9EC-B32F-B848-BC8C-9FE14D067470}" destId="{31F5A9C9-B436-0B42-8888-A4C481EB7D02}" srcOrd="0" destOrd="0" presId="urn:microsoft.com/office/officeart/2005/8/layout/orgChart1"/>
    <dgm:cxn modelId="{A62446F9-3EF4-1D44-9A02-B0A900889C15}" type="presParOf" srcId="{31F5A9C9-B436-0B42-8888-A4C481EB7D02}" destId="{BCC4B07C-AB9A-B341-9623-4BFE1A34745D}" srcOrd="0" destOrd="0" presId="urn:microsoft.com/office/officeart/2005/8/layout/orgChart1"/>
    <dgm:cxn modelId="{674DFEB2-46AD-E74A-9AA8-A76E430E1646}" type="presParOf" srcId="{31F5A9C9-B436-0B42-8888-A4C481EB7D02}" destId="{F33A98BB-DB2C-DB4E-AAC4-CDF510925F9F}" srcOrd="1" destOrd="0" presId="urn:microsoft.com/office/officeart/2005/8/layout/orgChart1"/>
    <dgm:cxn modelId="{0F34F834-1029-2B46-9484-5119E67165A8}" type="presParOf" srcId="{03BBA9EC-B32F-B848-BC8C-9FE14D067470}" destId="{2A767A4C-CB72-F945-9538-F9E5D8E1EAE9}" srcOrd="1" destOrd="0" presId="urn:microsoft.com/office/officeart/2005/8/layout/orgChart1"/>
    <dgm:cxn modelId="{0ED2EE76-0E91-F747-ABA7-9658BCCF8067}" type="presParOf" srcId="{03BBA9EC-B32F-B848-BC8C-9FE14D067470}" destId="{DD2DA32E-E0D4-1641-B850-59C4DFF9F085}" srcOrd="2" destOrd="0" presId="urn:microsoft.com/office/officeart/2005/8/layout/orgChart1"/>
    <dgm:cxn modelId="{581BBA39-BD99-6543-9DC5-12E257E21DEE}" type="presParOf" srcId="{9F863CC5-120A-AD4A-8B3C-BF416E1AC88A}" destId="{E099DB68-91C4-4F43-9372-B701B147E6BE}" srcOrd="4" destOrd="0" presId="urn:microsoft.com/office/officeart/2005/8/layout/orgChart1"/>
    <dgm:cxn modelId="{02E72EED-2C85-CE4B-BE90-E1B1B76CB1BC}" type="presParOf" srcId="{9F863CC5-120A-AD4A-8B3C-BF416E1AC88A}" destId="{688865F9-DD36-4744-A06D-A01710E5C8A3}" srcOrd="5" destOrd="0" presId="urn:microsoft.com/office/officeart/2005/8/layout/orgChart1"/>
    <dgm:cxn modelId="{6789B283-3642-444F-AA60-FBEE14731E34}" type="presParOf" srcId="{688865F9-DD36-4744-A06D-A01710E5C8A3}" destId="{7056F7D7-378F-9344-A865-D0A99763B677}" srcOrd="0" destOrd="0" presId="urn:microsoft.com/office/officeart/2005/8/layout/orgChart1"/>
    <dgm:cxn modelId="{3BB613AF-7C04-5B45-AD92-A1F78B6BC77D}" type="presParOf" srcId="{7056F7D7-378F-9344-A865-D0A99763B677}" destId="{4454A081-7EE1-7548-A8B8-D94E74D8691F}" srcOrd="0" destOrd="0" presId="urn:microsoft.com/office/officeart/2005/8/layout/orgChart1"/>
    <dgm:cxn modelId="{24290BC7-843C-054A-9E5F-6317AB610C13}" type="presParOf" srcId="{7056F7D7-378F-9344-A865-D0A99763B677}" destId="{D91344FB-DC92-F046-9A3D-135BA572584F}" srcOrd="1" destOrd="0" presId="urn:microsoft.com/office/officeart/2005/8/layout/orgChart1"/>
    <dgm:cxn modelId="{13727102-200D-8646-9C31-830E3C750B32}" type="presParOf" srcId="{688865F9-DD36-4744-A06D-A01710E5C8A3}" destId="{4557A527-52FE-334C-920D-86E433D3944B}" srcOrd="1" destOrd="0" presId="urn:microsoft.com/office/officeart/2005/8/layout/orgChart1"/>
    <dgm:cxn modelId="{CA615FF7-D4E0-7143-BD5E-BF2F05C5800A}" type="presParOf" srcId="{688865F9-DD36-4744-A06D-A01710E5C8A3}" destId="{66B34412-BAA1-9A47-BD77-6E3A9D263187}" srcOrd="2" destOrd="0" presId="urn:microsoft.com/office/officeart/2005/8/layout/orgChart1"/>
    <dgm:cxn modelId="{A97E618B-8D00-1544-8E42-584A119718C7}" type="presParOf" srcId="{1EFE11FA-6F9C-2046-BD98-C175DE8AA513}" destId="{064A3496-6985-9D48-9EA9-BEC714A04C82}" srcOrd="2" destOrd="0" presId="urn:microsoft.com/office/officeart/2005/8/layout/orgChart1"/>
    <dgm:cxn modelId="{DF413A24-8B8F-6546-99AC-60188B52A9BA}" type="presParOf" srcId="{6089B4DB-A4F0-9743-A01B-0490163DC263}" destId="{B4CE4DA3-79C6-C448-8809-566AF31D859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68272D6-CDC4-1743-BCBF-A5E7CA0CD204}"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US"/>
        </a:p>
      </dgm:t>
    </dgm:pt>
    <dgm:pt modelId="{C2E3742D-6CA2-1842-BB60-F197CBB89F11}">
      <dgm:prSet phldrT="[Text]"/>
      <dgm:spPr>
        <a:solidFill>
          <a:schemeClr val="bg2">
            <a:lumMod val="75000"/>
          </a:schemeClr>
        </a:solidFill>
      </dgm:spPr>
      <dgm:t>
        <a:bodyPr/>
        <a:lstStyle/>
        <a:p>
          <a:r>
            <a:rPr lang="en-US"/>
            <a:t>Facilitate</a:t>
          </a:r>
        </a:p>
      </dgm:t>
    </dgm:pt>
    <dgm:pt modelId="{8B7CFED7-9B35-E846-B9AA-A21C75C8DF1B}" type="parTrans" cxnId="{FED738A2-3885-3648-8B11-58902AE18C09}">
      <dgm:prSet/>
      <dgm:spPr/>
      <dgm:t>
        <a:bodyPr/>
        <a:lstStyle/>
        <a:p>
          <a:endParaRPr lang="en-US"/>
        </a:p>
      </dgm:t>
    </dgm:pt>
    <dgm:pt modelId="{334CC804-BF18-C44B-90C4-2435CEBBD5FD}" type="sibTrans" cxnId="{FED738A2-3885-3648-8B11-58902AE18C09}">
      <dgm:prSet/>
      <dgm:spPr/>
      <dgm:t>
        <a:bodyPr/>
        <a:lstStyle/>
        <a:p>
          <a:endParaRPr lang="en-US"/>
        </a:p>
      </dgm:t>
    </dgm:pt>
    <dgm:pt modelId="{BB24C015-ED61-2740-BA3D-ED11603E1777}">
      <dgm:prSet phldrT="[Text]"/>
      <dgm:spPr>
        <a:solidFill>
          <a:schemeClr val="bg2"/>
        </a:solidFill>
      </dgm:spPr>
      <dgm:t>
        <a:bodyPr/>
        <a:lstStyle/>
        <a:p>
          <a:r>
            <a:rPr lang="en-US"/>
            <a:t>Guide students</a:t>
          </a:r>
        </a:p>
      </dgm:t>
    </dgm:pt>
    <dgm:pt modelId="{05F8AE60-5F97-8F4B-AB03-576C8B1DDF91}" type="parTrans" cxnId="{C717838D-B683-4742-8192-9C2423F67442}">
      <dgm:prSet/>
      <dgm:spPr>
        <a:ln w="38100">
          <a:solidFill>
            <a:schemeClr val="tx1"/>
          </a:solidFill>
        </a:ln>
      </dgm:spPr>
      <dgm:t>
        <a:bodyPr/>
        <a:lstStyle/>
        <a:p>
          <a:endParaRPr lang="en-US"/>
        </a:p>
      </dgm:t>
    </dgm:pt>
    <dgm:pt modelId="{1EC843BA-19C0-0B45-B818-D6C599514F54}" type="sibTrans" cxnId="{C717838D-B683-4742-8192-9C2423F67442}">
      <dgm:prSet/>
      <dgm:spPr/>
      <dgm:t>
        <a:bodyPr/>
        <a:lstStyle/>
        <a:p>
          <a:endParaRPr lang="en-US"/>
        </a:p>
      </dgm:t>
    </dgm:pt>
    <dgm:pt modelId="{A24A1AEB-3702-054E-974D-ECBD50FB8DA4}">
      <dgm:prSet phldrT="[Text]"/>
      <dgm:spPr>
        <a:solidFill>
          <a:schemeClr val="bg2"/>
        </a:solidFill>
      </dgm:spPr>
      <dgm:t>
        <a:bodyPr/>
        <a:lstStyle/>
        <a:p>
          <a:r>
            <a:rPr lang="en-US"/>
            <a:t>Guide faculty</a:t>
          </a:r>
        </a:p>
      </dgm:t>
    </dgm:pt>
    <dgm:pt modelId="{1537D846-AF09-924D-B31C-2EC03B3EF387}" type="parTrans" cxnId="{744707DF-C031-3842-B496-E29F98C98FC8}">
      <dgm:prSet/>
      <dgm:spPr>
        <a:ln w="38100">
          <a:solidFill>
            <a:schemeClr val="tx1"/>
          </a:solidFill>
        </a:ln>
      </dgm:spPr>
      <dgm:t>
        <a:bodyPr/>
        <a:lstStyle/>
        <a:p>
          <a:endParaRPr lang="en-US"/>
        </a:p>
      </dgm:t>
    </dgm:pt>
    <dgm:pt modelId="{B7B99CAC-4218-9748-B943-1AB7486B51B2}" type="sibTrans" cxnId="{744707DF-C031-3842-B496-E29F98C98FC8}">
      <dgm:prSet/>
      <dgm:spPr/>
      <dgm:t>
        <a:bodyPr/>
        <a:lstStyle/>
        <a:p>
          <a:endParaRPr lang="en-US"/>
        </a:p>
      </dgm:t>
    </dgm:pt>
    <dgm:pt modelId="{F13BE649-C0D5-904D-AFD2-6AEB1A1841D0}">
      <dgm:prSet phldrT="[Text]"/>
      <dgm:spPr>
        <a:solidFill>
          <a:schemeClr val="bg2">
            <a:lumMod val="60000"/>
            <a:lumOff val="40000"/>
          </a:schemeClr>
        </a:solidFill>
      </dgm:spPr>
      <dgm:t>
        <a:bodyPr/>
        <a:lstStyle/>
        <a:p>
          <a:r>
            <a:rPr lang="en-US"/>
            <a:t>Transfer instructions</a:t>
          </a:r>
        </a:p>
      </dgm:t>
    </dgm:pt>
    <dgm:pt modelId="{70E758EA-1D1D-7542-8816-965933119112}" type="parTrans" cxnId="{21C1C8B3-018C-6842-B8EC-E70B37083ADF}">
      <dgm:prSet/>
      <dgm:spPr>
        <a:ln w="38100">
          <a:solidFill>
            <a:schemeClr val="tx1"/>
          </a:solidFill>
        </a:ln>
      </dgm:spPr>
      <dgm:t>
        <a:bodyPr/>
        <a:lstStyle/>
        <a:p>
          <a:endParaRPr lang="en-US"/>
        </a:p>
      </dgm:t>
    </dgm:pt>
    <dgm:pt modelId="{E572E877-7086-3C43-A2AB-A15D5774E4FC}" type="sibTrans" cxnId="{21C1C8B3-018C-6842-B8EC-E70B37083ADF}">
      <dgm:prSet/>
      <dgm:spPr/>
      <dgm:t>
        <a:bodyPr/>
        <a:lstStyle/>
        <a:p>
          <a:endParaRPr lang="en-US"/>
        </a:p>
      </dgm:t>
    </dgm:pt>
    <dgm:pt modelId="{128F56E3-37FE-FA42-9490-A590B3716974}">
      <dgm:prSet phldrT="[Text]"/>
      <dgm:spPr>
        <a:solidFill>
          <a:schemeClr val="bg2">
            <a:lumMod val="60000"/>
            <a:lumOff val="40000"/>
          </a:schemeClr>
        </a:solidFill>
      </dgm:spPr>
      <dgm:t>
        <a:bodyPr/>
        <a:lstStyle/>
        <a:p>
          <a:r>
            <a:rPr lang="en-US"/>
            <a:t>Provide safety protocols</a:t>
          </a:r>
        </a:p>
      </dgm:t>
    </dgm:pt>
    <dgm:pt modelId="{43DDC461-12FC-5248-B379-12E2E7239D0E}" type="parTrans" cxnId="{0CBD41AD-F81F-4641-BC1A-72FE04B252A7}">
      <dgm:prSet/>
      <dgm:spPr>
        <a:ln w="38100">
          <a:solidFill>
            <a:schemeClr val="tx1"/>
          </a:solidFill>
        </a:ln>
      </dgm:spPr>
      <dgm:t>
        <a:bodyPr/>
        <a:lstStyle/>
        <a:p>
          <a:endParaRPr lang="en-US"/>
        </a:p>
      </dgm:t>
    </dgm:pt>
    <dgm:pt modelId="{5F9A3104-8A1C-7641-9908-01CF506B7530}" type="sibTrans" cxnId="{0CBD41AD-F81F-4641-BC1A-72FE04B252A7}">
      <dgm:prSet/>
      <dgm:spPr/>
      <dgm:t>
        <a:bodyPr/>
        <a:lstStyle/>
        <a:p>
          <a:endParaRPr lang="en-US"/>
        </a:p>
      </dgm:t>
    </dgm:pt>
    <dgm:pt modelId="{73CE86BD-75C2-D647-A8A5-42DBD8041047}">
      <dgm:prSet phldrT="[Text]"/>
      <dgm:spPr>
        <a:solidFill>
          <a:schemeClr val="bg2">
            <a:lumMod val="60000"/>
            <a:lumOff val="40000"/>
          </a:schemeClr>
        </a:solidFill>
      </dgm:spPr>
      <dgm:t>
        <a:bodyPr/>
        <a:lstStyle/>
        <a:p>
          <a:r>
            <a:rPr lang="en-US"/>
            <a:t>Transfer critical knowledge</a:t>
          </a:r>
        </a:p>
      </dgm:t>
    </dgm:pt>
    <dgm:pt modelId="{90967F7D-2EF8-7944-84E7-1DED123C8E27}" type="parTrans" cxnId="{4B6C5C20-6DA2-9041-A5DB-1DF3DA1B4524}">
      <dgm:prSet/>
      <dgm:spPr>
        <a:ln w="38100">
          <a:solidFill>
            <a:schemeClr val="tx1"/>
          </a:solidFill>
        </a:ln>
      </dgm:spPr>
      <dgm:t>
        <a:bodyPr/>
        <a:lstStyle/>
        <a:p>
          <a:endParaRPr lang="en-US"/>
        </a:p>
      </dgm:t>
    </dgm:pt>
    <dgm:pt modelId="{255032C1-EBD0-004D-BB7F-28CFF4172566}" type="sibTrans" cxnId="{4B6C5C20-6DA2-9041-A5DB-1DF3DA1B4524}">
      <dgm:prSet/>
      <dgm:spPr/>
      <dgm:t>
        <a:bodyPr/>
        <a:lstStyle/>
        <a:p>
          <a:endParaRPr lang="en-US"/>
        </a:p>
      </dgm:t>
    </dgm:pt>
    <dgm:pt modelId="{A1609816-8086-AD4A-BD35-0FF2534C02E4}">
      <dgm:prSet phldrT="[Text]"/>
      <dgm:spPr>
        <a:solidFill>
          <a:schemeClr val="bg2">
            <a:lumMod val="60000"/>
            <a:lumOff val="40000"/>
          </a:schemeClr>
        </a:solidFill>
      </dgm:spPr>
      <dgm:t>
        <a:bodyPr/>
        <a:lstStyle/>
        <a:p>
          <a:r>
            <a:rPr lang="en-US"/>
            <a:t>Provide performance measures</a:t>
          </a:r>
        </a:p>
      </dgm:t>
    </dgm:pt>
    <dgm:pt modelId="{1A176D7F-8C16-E847-9CBC-E753C44095CC}" type="parTrans" cxnId="{223A42D7-A3C3-E741-BA21-57F0A8BE61CE}">
      <dgm:prSet/>
      <dgm:spPr>
        <a:ln w="38100">
          <a:solidFill>
            <a:schemeClr val="tx1"/>
          </a:solidFill>
        </a:ln>
      </dgm:spPr>
      <dgm:t>
        <a:bodyPr/>
        <a:lstStyle/>
        <a:p>
          <a:endParaRPr lang="en-US"/>
        </a:p>
      </dgm:t>
    </dgm:pt>
    <dgm:pt modelId="{B7276DF3-C17E-2A43-9CDD-81A300ED3629}" type="sibTrans" cxnId="{223A42D7-A3C3-E741-BA21-57F0A8BE61CE}">
      <dgm:prSet/>
      <dgm:spPr/>
      <dgm:t>
        <a:bodyPr/>
        <a:lstStyle/>
        <a:p>
          <a:endParaRPr lang="en-US"/>
        </a:p>
      </dgm:t>
    </dgm:pt>
    <dgm:pt modelId="{8B9FBE8F-F6DD-BB4A-BA9D-7D695B28E1E9}" type="pres">
      <dgm:prSet presAssocID="{268272D6-CDC4-1743-BCBF-A5E7CA0CD204}" presName="hierChild1" presStyleCnt="0">
        <dgm:presLayoutVars>
          <dgm:orgChart val="1"/>
          <dgm:chPref val="1"/>
          <dgm:dir/>
          <dgm:animOne val="branch"/>
          <dgm:animLvl val="lvl"/>
          <dgm:resizeHandles/>
        </dgm:presLayoutVars>
      </dgm:prSet>
      <dgm:spPr/>
    </dgm:pt>
    <dgm:pt modelId="{A42C4567-400B-3A41-868A-C225CBE5EE78}" type="pres">
      <dgm:prSet presAssocID="{C2E3742D-6CA2-1842-BB60-F197CBB89F11}" presName="hierRoot1" presStyleCnt="0">
        <dgm:presLayoutVars>
          <dgm:hierBranch val="init"/>
        </dgm:presLayoutVars>
      </dgm:prSet>
      <dgm:spPr/>
    </dgm:pt>
    <dgm:pt modelId="{43517626-3768-F94A-8F0E-61EF565BB513}" type="pres">
      <dgm:prSet presAssocID="{C2E3742D-6CA2-1842-BB60-F197CBB89F11}" presName="rootComposite1" presStyleCnt="0"/>
      <dgm:spPr/>
    </dgm:pt>
    <dgm:pt modelId="{D4424C27-C0D8-6242-82BB-4BB9BBB3D210}" type="pres">
      <dgm:prSet presAssocID="{C2E3742D-6CA2-1842-BB60-F197CBB89F11}" presName="rootText1" presStyleLbl="node0" presStyleIdx="0" presStyleCnt="1">
        <dgm:presLayoutVars>
          <dgm:chPref val="3"/>
        </dgm:presLayoutVars>
      </dgm:prSet>
      <dgm:spPr/>
    </dgm:pt>
    <dgm:pt modelId="{AE7599DD-27B8-574D-ACEC-E55DDA16AA1E}" type="pres">
      <dgm:prSet presAssocID="{C2E3742D-6CA2-1842-BB60-F197CBB89F11}" presName="rootConnector1" presStyleLbl="node1" presStyleIdx="0" presStyleCnt="0"/>
      <dgm:spPr/>
    </dgm:pt>
    <dgm:pt modelId="{78815F5C-0D0D-D840-9149-4D9DF3B4E2AD}" type="pres">
      <dgm:prSet presAssocID="{C2E3742D-6CA2-1842-BB60-F197CBB89F11}" presName="hierChild2" presStyleCnt="0"/>
      <dgm:spPr/>
    </dgm:pt>
    <dgm:pt modelId="{24024ACB-999D-DF4B-BAD5-9D4A3C6195C4}" type="pres">
      <dgm:prSet presAssocID="{05F8AE60-5F97-8F4B-AB03-576C8B1DDF91}" presName="Name37" presStyleLbl="parChTrans1D2" presStyleIdx="0" presStyleCnt="2"/>
      <dgm:spPr/>
    </dgm:pt>
    <dgm:pt modelId="{30EFA829-3E42-E74D-BB1D-10016302F788}" type="pres">
      <dgm:prSet presAssocID="{BB24C015-ED61-2740-BA3D-ED11603E1777}" presName="hierRoot2" presStyleCnt="0">
        <dgm:presLayoutVars>
          <dgm:hierBranch val="init"/>
        </dgm:presLayoutVars>
      </dgm:prSet>
      <dgm:spPr/>
    </dgm:pt>
    <dgm:pt modelId="{61700399-3419-6941-A99B-40CFD937BAF7}" type="pres">
      <dgm:prSet presAssocID="{BB24C015-ED61-2740-BA3D-ED11603E1777}" presName="rootComposite" presStyleCnt="0"/>
      <dgm:spPr/>
    </dgm:pt>
    <dgm:pt modelId="{1399DD06-CC2B-BC46-A8EF-C375268B2E5C}" type="pres">
      <dgm:prSet presAssocID="{BB24C015-ED61-2740-BA3D-ED11603E1777}" presName="rootText" presStyleLbl="node2" presStyleIdx="0" presStyleCnt="2">
        <dgm:presLayoutVars>
          <dgm:chPref val="3"/>
        </dgm:presLayoutVars>
      </dgm:prSet>
      <dgm:spPr/>
    </dgm:pt>
    <dgm:pt modelId="{3A5AB7C1-50C1-C646-A504-2FF7C499E372}" type="pres">
      <dgm:prSet presAssocID="{BB24C015-ED61-2740-BA3D-ED11603E1777}" presName="rootConnector" presStyleLbl="node2" presStyleIdx="0" presStyleCnt="2"/>
      <dgm:spPr/>
    </dgm:pt>
    <dgm:pt modelId="{68350196-D7DC-5D49-A22B-D57F85ED0DF5}" type="pres">
      <dgm:prSet presAssocID="{BB24C015-ED61-2740-BA3D-ED11603E1777}" presName="hierChild4" presStyleCnt="0"/>
      <dgm:spPr/>
    </dgm:pt>
    <dgm:pt modelId="{E610BD52-2C48-DE4D-B8D9-174F4FEAF163}" type="pres">
      <dgm:prSet presAssocID="{70E758EA-1D1D-7542-8816-965933119112}" presName="Name37" presStyleLbl="parChTrans1D3" presStyleIdx="0" presStyleCnt="4"/>
      <dgm:spPr/>
    </dgm:pt>
    <dgm:pt modelId="{D00A3714-23BE-3C48-ADCE-D99A8F4FC6D2}" type="pres">
      <dgm:prSet presAssocID="{F13BE649-C0D5-904D-AFD2-6AEB1A1841D0}" presName="hierRoot2" presStyleCnt="0">
        <dgm:presLayoutVars>
          <dgm:hierBranch val="init"/>
        </dgm:presLayoutVars>
      </dgm:prSet>
      <dgm:spPr/>
    </dgm:pt>
    <dgm:pt modelId="{92FF1F89-356A-6A43-A158-85E4A7819440}" type="pres">
      <dgm:prSet presAssocID="{F13BE649-C0D5-904D-AFD2-6AEB1A1841D0}" presName="rootComposite" presStyleCnt="0"/>
      <dgm:spPr/>
    </dgm:pt>
    <dgm:pt modelId="{505BEE1E-5E27-5740-8BE4-B256754BAAF3}" type="pres">
      <dgm:prSet presAssocID="{F13BE649-C0D5-904D-AFD2-6AEB1A1841D0}" presName="rootText" presStyleLbl="node3" presStyleIdx="0" presStyleCnt="4">
        <dgm:presLayoutVars>
          <dgm:chPref val="3"/>
        </dgm:presLayoutVars>
      </dgm:prSet>
      <dgm:spPr/>
    </dgm:pt>
    <dgm:pt modelId="{60C8F9CF-9500-E844-97AE-A73CCCD491D0}" type="pres">
      <dgm:prSet presAssocID="{F13BE649-C0D5-904D-AFD2-6AEB1A1841D0}" presName="rootConnector" presStyleLbl="node3" presStyleIdx="0" presStyleCnt="4"/>
      <dgm:spPr/>
    </dgm:pt>
    <dgm:pt modelId="{6E91FEEF-7C64-CB4D-9C68-6EC6DC9FD4B5}" type="pres">
      <dgm:prSet presAssocID="{F13BE649-C0D5-904D-AFD2-6AEB1A1841D0}" presName="hierChild4" presStyleCnt="0"/>
      <dgm:spPr/>
    </dgm:pt>
    <dgm:pt modelId="{2DB9F884-1C77-DF4E-90C3-84510DE56A86}" type="pres">
      <dgm:prSet presAssocID="{F13BE649-C0D5-904D-AFD2-6AEB1A1841D0}" presName="hierChild5" presStyleCnt="0"/>
      <dgm:spPr/>
    </dgm:pt>
    <dgm:pt modelId="{8E39771B-5F0A-4946-B95F-332D3DE25688}" type="pres">
      <dgm:prSet presAssocID="{43DDC461-12FC-5248-B379-12E2E7239D0E}" presName="Name37" presStyleLbl="parChTrans1D3" presStyleIdx="1" presStyleCnt="4"/>
      <dgm:spPr/>
    </dgm:pt>
    <dgm:pt modelId="{9A7C1A1F-5DCE-0E49-80FB-A945CFC3F2E1}" type="pres">
      <dgm:prSet presAssocID="{128F56E3-37FE-FA42-9490-A590B3716974}" presName="hierRoot2" presStyleCnt="0">
        <dgm:presLayoutVars>
          <dgm:hierBranch val="init"/>
        </dgm:presLayoutVars>
      </dgm:prSet>
      <dgm:spPr/>
    </dgm:pt>
    <dgm:pt modelId="{99849D73-61ED-084B-9AAA-21A765168651}" type="pres">
      <dgm:prSet presAssocID="{128F56E3-37FE-FA42-9490-A590B3716974}" presName="rootComposite" presStyleCnt="0"/>
      <dgm:spPr/>
    </dgm:pt>
    <dgm:pt modelId="{80ADB6B8-11B8-974A-9E4A-503B9353B0F0}" type="pres">
      <dgm:prSet presAssocID="{128F56E3-37FE-FA42-9490-A590B3716974}" presName="rootText" presStyleLbl="node3" presStyleIdx="1" presStyleCnt="4">
        <dgm:presLayoutVars>
          <dgm:chPref val="3"/>
        </dgm:presLayoutVars>
      </dgm:prSet>
      <dgm:spPr/>
    </dgm:pt>
    <dgm:pt modelId="{B785BE81-4853-384E-9029-3EBB7901B679}" type="pres">
      <dgm:prSet presAssocID="{128F56E3-37FE-FA42-9490-A590B3716974}" presName="rootConnector" presStyleLbl="node3" presStyleIdx="1" presStyleCnt="4"/>
      <dgm:spPr/>
    </dgm:pt>
    <dgm:pt modelId="{E6CF1A8D-8C05-B641-BAFB-09057787F4CF}" type="pres">
      <dgm:prSet presAssocID="{128F56E3-37FE-FA42-9490-A590B3716974}" presName="hierChild4" presStyleCnt="0"/>
      <dgm:spPr/>
    </dgm:pt>
    <dgm:pt modelId="{A1F2B371-D3C1-DA42-89CC-4D798AAC46EB}" type="pres">
      <dgm:prSet presAssocID="{128F56E3-37FE-FA42-9490-A590B3716974}" presName="hierChild5" presStyleCnt="0"/>
      <dgm:spPr/>
    </dgm:pt>
    <dgm:pt modelId="{25F92A17-785D-E64B-8706-14EF42D206C1}" type="pres">
      <dgm:prSet presAssocID="{BB24C015-ED61-2740-BA3D-ED11603E1777}" presName="hierChild5" presStyleCnt="0"/>
      <dgm:spPr/>
    </dgm:pt>
    <dgm:pt modelId="{73221E2D-F133-BB4C-BFBD-D94062CF5A3E}" type="pres">
      <dgm:prSet presAssocID="{1537D846-AF09-924D-B31C-2EC03B3EF387}" presName="Name37" presStyleLbl="parChTrans1D2" presStyleIdx="1" presStyleCnt="2"/>
      <dgm:spPr/>
    </dgm:pt>
    <dgm:pt modelId="{DBF035E0-5EEB-274A-9B03-04E6573F3256}" type="pres">
      <dgm:prSet presAssocID="{A24A1AEB-3702-054E-974D-ECBD50FB8DA4}" presName="hierRoot2" presStyleCnt="0">
        <dgm:presLayoutVars>
          <dgm:hierBranch val="init"/>
        </dgm:presLayoutVars>
      </dgm:prSet>
      <dgm:spPr/>
    </dgm:pt>
    <dgm:pt modelId="{34E6559A-3A58-AC42-9324-98FDC996F421}" type="pres">
      <dgm:prSet presAssocID="{A24A1AEB-3702-054E-974D-ECBD50FB8DA4}" presName="rootComposite" presStyleCnt="0"/>
      <dgm:spPr/>
    </dgm:pt>
    <dgm:pt modelId="{A7304EE1-8441-8E4C-A444-EB14CD517151}" type="pres">
      <dgm:prSet presAssocID="{A24A1AEB-3702-054E-974D-ECBD50FB8DA4}" presName="rootText" presStyleLbl="node2" presStyleIdx="1" presStyleCnt="2">
        <dgm:presLayoutVars>
          <dgm:chPref val="3"/>
        </dgm:presLayoutVars>
      </dgm:prSet>
      <dgm:spPr/>
    </dgm:pt>
    <dgm:pt modelId="{5D7C284F-76CF-714F-9C8B-C9418D831A4A}" type="pres">
      <dgm:prSet presAssocID="{A24A1AEB-3702-054E-974D-ECBD50FB8DA4}" presName="rootConnector" presStyleLbl="node2" presStyleIdx="1" presStyleCnt="2"/>
      <dgm:spPr/>
    </dgm:pt>
    <dgm:pt modelId="{8D52A354-FCC4-C24E-BACB-542FA92E3A64}" type="pres">
      <dgm:prSet presAssocID="{A24A1AEB-3702-054E-974D-ECBD50FB8DA4}" presName="hierChild4" presStyleCnt="0"/>
      <dgm:spPr/>
    </dgm:pt>
    <dgm:pt modelId="{1545CBBD-B92C-DB42-86AA-A9230EA8B7D6}" type="pres">
      <dgm:prSet presAssocID="{90967F7D-2EF8-7944-84E7-1DED123C8E27}" presName="Name37" presStyleLbl="parChTrans1D3" presStyleIdx="2" presStyleCnt="4"/>
      <dgm:spPr/>
    </dgm:pt>
    <dgm:pt modelId="{4B872CAE-1508-0A40-91F9-E8F006F351A2}" type="pres">
      <dgm:prSet presAssocID="{73CE86BD-75C2-D647-A8A5-42DBD8041047}" presName="hierRoot2" presStyleCnt="0">
        <dgm:presLayoutVars>
          <dgm:hierBranch val="init"/>
        </dgm:presLayoutVars>
      </dgm:prSet>
      <dgm:spPr/>
    </dgm:pt>
    <dgm:pt modelId="{F19286CA-8F0B-B944-B6BA-5B20C3DD2343}" type="pres">
      <dgm:prSet presAssocID="{73CE86BD-75C2-D647-A8A5-42DBD8041047}" presName="rootComposite" presStyleCnt="0"/>
      <dgm:spPr/>
    </dgm:pt>
    <dgm:pt modelId="{5738475C-196D-AF4B-938B-72685EC407BC}" type="pres">
      <dgm:prSet presAssocID="{73CE86BD-75C2-D647-A8A5-42DBD8041047}" presName="rootText" presStyleLbl="node3" presStyleIdx="2" presStyleCnt="4">
        <dgm:presLayoutVars>
          <dgm:chPref val="3"/>
        </dgm:presLayoutVars>
      </dgm:prSet>
      <dgm:spPr/>
    </dgm:pt>
    <dgm:pt modelId="{2A49D0D7-1705-9D4C-AAA6-C54D9783C3B9}" type="pres">
      <dgm:prSet presAssocID="{73CE86BD-75C2-D647-A8A5-42DBD8041047}" presName="rootConnector" presStyleLbl="node3" presStyleIdx="2" presStyleCnt="4"/>
      <dgm:spPr/>
    </dgm:pt>
    <dgm:pt modelId="{7BBF9C02-4934-6C43-8B8A-84956232F866}" type="pres">
      <dgm:prSet presAssocID="{73CE86BD-75C2-D647-A8A5-42DBD8041047}" presName="hierChild4" presStyleCnt="0"/>
      <dgm:spPr/>
    </dgm:pt>
    <dgm:pt modelId="{A270A505-DE71-AA44-9A2A-4618C7ED3102}" type="pres">
      <dgm:prSet presAssocID="{73CE86BD-75C2-D647-A8A5-42DBD8041047}" presName="hierChild5" presStyleCnt="0"/>
      <dgm:spPr/>
    </dgm:pt>
    <dgm:pt modelId="{40DDE066-CA21-854F-89BD-20E1B86D01FC}" type="pres">
      <dgm:prSet presAssocID="{1A176D7F-8C16-E847-9CBC-E753C44095CC}" presName="Name37" presStyleLbl="parChTrans1D3" presStyleIdx="3" presStyleCnt="4"/>
      <dgm:spPr/>
    </dgm:pt>
    <dgm:pt modelId="{5054F45D-1F5C-E94B-89EF-FDF6251FF6B3}" type="pres">
      <dgm:prSet presAssocID="{A1609816-8086-AD4A-BD35-0FF2534C02E4}" presName="hierRoot2" presStyleCnt="0">
        <dgm:presLayoutVars>
          <dgm:hierBranch val="init"/>
        </dgm:presLayoutVars>
      </dgm:prSet>
      <dgm:spPr/>
    </dgm:pt>
    <dgm:pt modelId="{73684703-3BDD-1040-86A9-07A25BB40C73}" type="pres">
      <dgm:prSet presAssocID="{A1609816-8086-AD4A-BD35-0FF2534C02E4}" presName="rootComposite" presStyleCnt="0"/>
      <dgm:spPr/>
    </dgm:pt>
    <dgm:pt modelId="{605FDC8C-EACE-984E-A53C-27A27986FC97}" type="pres">
      <dgm:prSet presAssocID="{A1609816-8086-AD4A-BD35-0FF2534C02E4}" presName="rootText" presStyleLbl="node3" presStyleIdx="3" presStyleCnt="4">
        <dgm:presLayoutVars>
          <dgm:chPref val="3"/>
        </dgm:presLayoutVars>
      </dgm:prSet>
      <dgm:spPr/>
    </dgm:pt>
    <dgm:pt modelId="{C9F6BBFB-CD87-4E4D-9988-79BAB3283CF1}" type="pres">
      <dgm:prSet presAssocID="{A1609816-8086-AD4A-BD35-0FF2534C02E4}" presName="rootConnector" presStyleLbl="node3" presStyleIdx="3" presStyleCnt="4"/>
      <dgm:spPr/>
    </dgm:pt>
    <dgm:pt modelId="{EC31008B-287B-CA41-9D27-0B9D49912189}" type="pres">
      <dgm:prSet presAssocID="{A1609816-8086-AD4A-BD35-0FF2534C02E4}" presName="hierChild4" presStyleCnt="0"/>
      <dgm:spPr/>
    </dgm:pt>
    <dgm:pt modelId="{C72394BF-0708-B842-9DB8-FF95429ADA30}" type="pres">
      <dgm:prSet presAssocID="{A1609816-8086-AD4A-BD35-0FF2534C02E4}" presName="hierChild5" presStyleCnt="0"/>
      <dgm:spPr/>
    </dgm:pt>
    <dgm:pt modelId="{830E3B92-408D-7C40-B4C9-5E21CEE37654}" type="pres">
      <dgm:prSet presAssocID="{A24A1AEB-3702-054E-974D-ECBD50FB8DA4}" presName="hierChild5" presStyleCnt="0"/>
      <dgm:spPr/>
    </dgm:pt>
    <dgm:pt modelId="{D55A3CAA-37EA-EB42-BBEA-FA29A22771D7}" type="pres">
      <dgm:prSet presAssocID="{C2E3742D-6CA2-1842-BB60-F197CBB89F11}" presName="hierChild3" presStyleCnt="0"/>
      <dgm:spPr/>
    </dgm:pt>
  </dgm:ptLst>
  <dgm:cxnLst>
    <dgm:cxn modelId="{1BF0E003-B5A7-614F-B35D-DFC1D2075E01}" type="presOf" srcId="{70E758EA-1D1D-7542-8816-965933119112}" destId="{E610BD52-2C48-DE4D-B8D9-174F4FEAF163}" srcOrd="0" destOrd="0" presId="urn:microsoft.com/office/officeart/2005/8/layout/orgChart1"/>
    <dgm:cxn modelId="{35E15609-2D77-7D48-A160-68954F6C8408}" type="presOf" srcId="{43DDC461-12FC-5248-B379-12E2E7239D0E}" destId="{8E39771B-5F0A-4946-B95F-332D3DE25688}" srcOrd="0" destOrd="0" presId="urn:microsoft.com/office/officeart/2005/8/layout/orgChart1"/>
    <dgm:cxn modelId="{4B6C5C20-6DA2-9041-A5DB-1DF3DA1B4524}" srcId="{A24A1AEB-3702-054E-974D-ECBD50FB8DA4}" destId="{73CE86BD-75C2-D647-A8A5-42DBD8041047}" srcOrd="0" destOrd="0" parTransId="{90967F7D-2EF8-7944-84E7-1DED123C8E27}" sibTransId="{255032C1-EBD0-004D-BB7F-28CFF4172566}"/>
    <dgm:cxn modelId="{D8413224-A5BE-8341-9E04-CD2C76EDAF08}" type="presOf" srcId="{128F56E3-37FE-FA42-9490-A590B3716974}" destId="{80ADB6B8-11B8-974A-9E4A-503B9353B0F0}" srcOrd="0" destOrd="0" presId="urn:microsoft.com/office/officeart/2005/8/layout/orgChart1"/>
    <dgm:cxn modelId="{8D50E02A-F5E6-5041-9C64-F0A2E9DE440E}" type="presOf" srcId="{1A176D7F-8C16-E847-9CBC-E753C44095CC}" destId="{40DDE066-CA21-854F-89BD-20E1B86D01FC}" srcOrd="0" destOrd="0" presId="urn:microsoft.com/office/officeart/2005/8/layout/orgChart1"/>
    <dgm:cxn modelId="{83E7B339-6130-9144-A699-F739DD99FC79}" type="presOf" srcId="{73CE86BD-75C2-D647-A8A5-42DBD8041047}" destId="{2A49D0D7-1705-9D4C-AAA6-C54D9783C3B9}" srcOrd="1" destOrd="0" presId="urn:microsoft.com/office/officeart/2005/8/layout/orgChart1"/>
    <dgm:cxn modelId="{35651640-AAF0-E340-8F05-EBA22A1965E5}" type="presOf" srcId="{C2E3742D-6CA2-1842-BB60-F197CBB89F11}" destId="{AE7599DD-27B8-574D-ACEC-E55DDA16AA1E}" srcOrd="1" destOrd="0" presId="urn:microsoft.com/office/officeart/2005/8/layout/orgChart1"/>
    <dgm:cxn modelId="{2B01E55E-6DFE-4444-8703-B8F14E09F167}" type="presOf" srcId="{A1609816-8086-AD4A-BD35-0FF2534C02E4}" destId="{C9F6BBFB-CD87-4E4D-9988-79BAB3283CF1}" srcOrd="1" destOrd="0" presId="urn:microsoft.com/office/officeart/2005/8/layout/orgChart1"/>
    <dgm:cxn modelId="{6E1B0261-E37C-944A-95F9-4657B1279AC4}" type="presOf" srcId="{F13BE649-C0D5-904D-AFD2-6AEB1A1841D0}" destId="{505BEE1E-5E27-5740-8BE4-B256754BAAF3}" srcOrd="0" destOrd="0" presId="urn:microsoft.com/office/officeart/2005/8/layout/orgChart1"/>
    <dgm:cxn modelId="{1D71916B-5738-2641-9BB7-9794A6CF3D0F}" type="presOf" srcId="{A24A1AEB-3702-054E-974D-ECBD50FB8DA4}" destId="{5D7C284F-76CF-714F-9C8B-C9418D831A4A}" srcOrd="1" destOrd="0" presId="urn:microsoft.com/office/officeart/2005/8/layout/orgChart1"/>
    <dgm:cxn modelId="{68FFF978-C44A-474A-B725-B7636FE9693B}" type="presOf" srcId="{F13BE649-C0D5-904D-AFD2-6AEB1A1841D0}" destId="{60C8F9CF-9500-E844-97AE-A73CCCD491D0}" srcOrd="1" destOrd="0" presId="urn:microsoft.com/office/officeart/2005/8/layout/orgChart1"/>
    <dgm:cxn modelId="{36B47659-6001-7349-9790-5B446C8EDD02}" type="presOf" srcId="{A24A1AEB-3702-054E-974D-ECBD50FB8DA4}" destId="{A7304EE1-8441-8E4C-A444-EB14CD517151}" srcOrd="0" destOrd="0" presId="urn:microsoft.com/office/officeart/2005/8/layout/orgChart1"/>
    <dgm:cxn modelId="{CCB94183-9C42-3F4D-A0E8-C58DD4F18D58}" type="presOf" srcId="{A1609816-8086-AD4A-BD35-0FF2534C02E4}" destId="{605FDC8C-EACE-984E-A53C-27A27986FC97}" srcOrd="0" destOrd="0" presId="urn:microsoft.com/office/officeart/2005/8/layout/orgChart1"/>
    <dgm:cxn modelId="{C717838D-B683-4742-8192-9C2423F67442}" srcId="{C2E3742D-6CA2-1842-BB60-F197CBB89F11}" destId="{BB24C015-ED61-2740-BA3D-ED11603E1777}" srcOrd="0" destOrd="0" parTransId="{05F8AE60-5F97-8F4B-AB03-576C8B1DDF91}" sibTransId="{1EC843BA-19C0-0B45-B818-D6C599514F54}"/>
    <dgm:cxn modelId="{4C1C7898-DDE8-0D43-81DE-C09E1BF9A031}" type="presOf" srcId="{1537D846-AF09-924D-B31C-2EC03B3EF387}" destId="{73221E2D-F133-BB4C-BFBD-D94062CF5A3E}" srcOrd="0" destOrd="0" presId="urn:microsoft.com/office/officeart/2005/8/layout/orgChart1"/>
    <dgm:cxn modelId="{11F630A0-68C9-8F47-93B8-F8047D6A7FBC}" type="presOf" srcId="{268272D6-CDC4-1743-BCBF-A5E7CA0CD204}" destId="{8B9FBE8F-F6DD-BB4A-BA9D-7D695B28E1E9}" srcOrd="0" destOrd="0" presId="urn:microsoft.com/office/officeart/2005/8/layout/orgChart1"/>
    <dgm:cxn modelId="{FED738A2-3885-3648-8B11-58902AE18C09}" srcId="{268272D6-CDC4-1743-BCBF-A5E7CA0CD204}" destId="{C2E3742D-6CA2-1842-BB60-F197CBB89F11}" srcOrd="0" destOrd="0" parTransId="{8B7CFED7-9B35-E846-B9AA-A21C75C8DF1B}" sibTransId="{334CC804-BF18-C44B-90C4-2435CEBBD5FD}"/>
    <dgm:cxn modelId="{923EA1A6-8BCF-E544-A163-D9FC9A58FE69}" type="presOf" srcId="{128F56E3-37FE-FA42-9490-A590B3716974}" destId="{B785BE81-4853-384E-9029-3EBB7901B679}" srcOrd="1" destOrd="0" presId="urn:microsoft.com/office/officeart/2005/8/layout/orgChart1"/>
    <dgm:cxn modelId="{0CBD41AD-F81F-4641-BC1A-72FE04B252A7}" srcId="{BB24C015-ED61-2740-BA3D-ED11603E1777}" destId="{128F56E3-37FE-FA42-9490-A590B3716974}" srcOrd="1" destOrd="0" parTransId="{43DDC461-12FC-5248-B379-12E2E7239D0E}" sibTransId="{5F9A3104-8A1C-7641-9908-01CF506B7530}"/>
    <dgm:cxn modelId="{58A0B2AD-B326-7440-80F2-EE7AB9742941}" type="presOf" srcId="{90967F7D-2EF8-7944-84E7-1DED123C8E27}" destId="{1545CBBD-B92C-DB42-86AA-A9230EA8B7D6}" srcOrd="0" destOrd="0" presId="urn:microsoft.com/office/officeart/2005/8/layout/orgChart1"/>
    <dgm:cxn modelId="{746683B3-54B8-6148-99B8-649311F5207B}" type="presOf" srcId="{BB24C015-ED61-2740-BA3D-ED11603E1777}" destId="{1399DD06-CC2B-BC46-A8EF-C375268B2E5C}" srcOrd="0" destOrd="0" presId="urn:microsoft.com/office/officeart/2005/8/layout/orgChart1"/>
    <dgm:cxn modelId="{21C1C8B3-018C-6842-B8EC-E70B37083ADF}" srcId="{BB24C015-ED61-2740-BA3D-ED11603E1777}" destId="{F13BE649-C0D5-904D-AFD2-6AEB1A1841D0}" srcOrd="0" destOrd="0" parTransId="{70E758EA-1D1D-7542-8816-965933119112}" sibTransId="{E572E877-7086-3C43-A2AB-A15D5774E4FC}"/>
    <dgm:cxn modelId="{223A42D7-A3C3-E741-BA21-57F0A8BE61CE}" srcId="{A24A1AEB-3702-054E-974D-ECBD50FB8DA4}" destId="{A1609816-8086-AD4A-BD35-0FF2534C02E4}" srcOrd="1" destOrd="0" parTransId="{1A176D7F-8C16-E847-9CBC-E753C44095CC}" sibTransId="{B7276DF3-C17E-2A43-9CDD-81A300ED3629}"/>
    <dgm:cxn modelId="{49F17BDB-D3A8-8941-98EA-7694C44307B9}" type="presOf" srcId="{C2E3742D-6CA2-1842-BB60-F197CBB89F11}" destId="{D4424C27-C0D8-6242-82BB-4BB9BBB3D210}" srcOrd="0" destOrd="0" presId="urn:microsoft.com/office/officeart/2005/8/layout/orgChart1"/>
    <dgm:cxn modelId="{744707DF-C031-3842-B496-E29F98C98FC8}" srcId="{C2E3742D-6CA2-1842-BB60-F197CBB89F11}" destId="{A24A1AEB-3702-054E-974D-ECBD50FB8DA4}" srcOrd="1" destOrd="0" parTransId="{1537D846-AF09-924D-B31C-2EC03B3EF387}" sibTransId="{B7B99CAC-4218-9748-B943-1AB7486B51B2}"/>
    <dgm:cxn modelId="{90951BE3-824E-E44F-ABE8-43AF52505FEE}" type="presOf" srcId="{05F8AE60-5F97-8F4B-AB03-576C8B1DDF91}" destId="{24024ACB-999D-DF4B-BAD5-9D4A3C6195C4}" srcOrd="0" destOrd="0" presId="urn:microsoft.com/office/officeart/2005/8/layout/orgChart1"/>
    <dgm:cxn modelId="{EAE3D6E8-733A-A340-8335-96BD808E138E}" type="presOf" srcId="{73CE86BD-75C2-D647-A8A5-42DBD8041047}" destId="{5738475C-196D-AF4B-938B-72685EC407BC}" srcOrd="0" destOrd="0" presId="urn:microsoft.com/office/officeart/2005/8/layout/orgChart1"/>
    <dgm:cxn modelId="{969141F4-70DA-E24F-972F-36F0A49B180D}" type="presOf" srcId="{BB24C015-ED61-2740-BA3D-ED11603E1777}" destId="{3A5AB7C1-50C1-C646-A504-2FF7C499E372}" srcOrd="1" destOrd="0" presId="urn:microsoft.com/office/officeart/2005/8/layout/orgChart1"/>
    <dgm:cxn modelId="{D757B012-42C8-D84C-B460-F6B80EC52F44}" type="presParOf" srcId="{8B9FBE8F-F6DD-BB4A-BA9D-7D695B28E1E9}" destId="{A42C4567-400B-3A41-868A-C225CBE5EE78}" srcOrd="0" destOrd="0" presId="urn:microsoft.com/office/officeart/2005/8/layout/orgChart1"/>
    <dgm:cxn modelId="{8A01489A-EA6E-BB43-B71C-3C5466978FFC}" type="presParOf" srcId="{A42C4567-400B-3A41-868A-C225CBE5EE78}" destId="{43517626-3768-F94A-8F0E-61EF565BB513}" srcOrd="0" destOrd="0" presId="urn:microsoft.com/office/officeart/2005/8/layout/orgChart1"/>
    <dgm:cxn modelId="{D4F234D6-C2F2-424A-823E-E708BFE8D1A8}" type="presParOf" srcId="{43517626-3768-F94A-8F0E-61EF565BB513}" destId="{D4424C27-C0D8-6242-82BB-4BB9BBB3D210}" srcOrd="0" destOrd="0" presId="urn:microsoft.com/office/officeart/2005/8/layout/orgChart1"/>
    <dgm:cxn modelId="{5FEA0496-2BE4-4F42-9251-E085C978C799}" type="presParOf" srcId="{43517626-3768-F94A-8F0E-61EF565BB513}" destId="{AE7599DD-27B8-574D-ACEC-E55DDA16AA1E}" srcOrd="1" destOrd="0" presId="urn:microsoft.com/office/officeart/2005/8/layout/orgChart1"/>
    <dgm:cxn modelId="{924E6F6B-ADC9-3A4F-8EE6-4CD00BA7DB67}" type="presParOf" srcId="{A42C4567-400B-3A41-868A-C225CBE5EE78}" destId="{78815F5C-0D0D-D840-9149-4D9DF3B4E2AD}" srcOrd="1" destOrd="0" presId="urn:microsoft.com/office/officeart/2005/8/layout/orgChart1"/>
    <dgm:cxn modelId="{DCF2228F-E953-964F-A300-FBE76D37B4F9}" type="presParOf" srcId="{78815F5C-0D0D-D840-9149-4D9DF3B4E2AD}" destId="{24024ACB-999D-DF4B-BAD5-9D4A3C6195C4}" srcOrd="0" destOrd="0" presId="urn:microsoft.com/office/officeart/2005/8/layout/orgChart1"/>
    <dgm:cxn modelId="{BF748F1D-115F-434E-9C4E-80AD67937469}" type="presParOf" srcId="{78815F5C-0D0D-D840-9149-4D9DF3B4E2AD}" destId="{30EFA829-3E42-E74D-BB1D-10016302F788}" srcOrd="1" destOrd="0" presId="urn:microsoft.com/office/officeart/2005/8/layout/orgChart1"/>
    <dgm:cxn modelId="{53CAF144-EFEF-2C40-B559-7B8020B5F96F}" type="presParOf" srcId="{30EFA829-3E42-E74D-BB1D-10016302F788}" destId="{61700399-3419-6941-A99B-40CFD937BAF7}" srcOrd="0" destOrd="0" presId="urn:microsoft.com/office/officeart/2005/8/layout/orgChart1"/>
    <dgm:cxn modelId="{9F01F761-6D7B-BD4B-B16B-46FD0382F668}" type="presParOf" srcId="{61700399-3419-6941-A99B-40CFD937BAF7}" destId="{1399DD06-CC2B-BC46-A8EF-C375268B2E5C}" srcOrd="0" destOrd="0" presId="urn:microsoft.com/office/officeart/2005/8/layout/orgChart1"/>
    <dgm:cxn modelId="{7870FCFD-F9CB-2E4A-A939-F6AE328F0C61}" type="presParOf" srcId="{61700399-3419-6941-A99B-40CFD937BAF7}" destId="{3A5AB7C1-50C1-C646-A504-2FF7C499E372}" srcOrd="1" destOrd="0" presId="urn:microsoft.com/office/officeart/2005/8/layout/orgChart1"/>
    <dgm:cxn modelId="{FA885FAD-927A-B244-9598-E0D48F1BA1DB}" type="presParOf" srcId="{30EFA829-3E42-E74D-BB1D-10016302F788}" destId="{68350196-D7DC-5D49-A22B-D57F85ED0DF5}" srcOrd="1" destOrd="0" presId="urn:microsoft.com/office/officeart/2005/8/layout/orgChart1"/>
    <dgm:cxn modelId="{BD04E4B6-0FDC-EB40-A922-0D3C87A9ECB9}" type="presParOf" srcId="{68350196-D7DC-5D49-A22B-D57F85ED0DF5}" destId="{E610BD52-2C48-DE4D-B8D9-174F4FEAF163}" srcOrd="0" destOrd="0" presId="urn:microsoft.com/office/officeart/2005/8/layout/orgChart1"/>
    <dgm:cxn modelId="{9DAC91B7-79A5-3F4A-BE7B-5ABFE31F0919}" type="presParOf" srcId="{68350196-D7DC-5D49-A22B-D57F85ED0DF5}" destId="{D00A3714-23BE-3C48-ADCE-D99A8F4FC6D2}" srcOrd="1" destOrd="0" presId="urn:microsoft.com/office/officeart/2005/8/layout/orgChart1"/>
    <dgm:cxn modelId="{EFBFD837-E063-EC4C-AEFB-7D99C157A449}" type="presParOf" srcId="{D00A3714-23BE-3C48-ADCE-D99A8F4FC6D2}" destId="{92FF1F89-356A-6A43-A158-85E4A7819440}" srcOrd="0" destOrd="0" presId="urn:microsoft.com/office/officeart/2005/8/layout/orgChart1"/>
    <dgm:cxn modelId="{53417E15-5EB7-5A43-BF49-FFDFA594B18E}" type="presParOf" srcId="{92FF1F89-356A-6A43-A158-85E4A7819440}" destId="{505BEE1E-5E27-5740-8BE4-B256754BAAF3}" srcOrd="0" destOrd="0" presId="urn:microsoft.com/office/officeart/2005/8/layout/orgChart1"/>
    <dgm:cxn modelId="{413F893C-90FB-CC41-94FD-6EF80F5438BC}" type="presParOf" srcId="{92FF1F89-356A-6A43-A158-85E4A7819440}" destId="{60C8F9CF-9500-E844-97AE-A73CCCD491D0}" srcOrd="1" destOrd="0" presId="urn:microsoft.com/office/officeart/2005/8/layout/orgChart1"/>
    <dgm:cxn modelId="{04EA05C1-3DC6-7F46-891E-2CBD6FCA8B04}" type="presParOf" srcId="{D00A3714-23BE-3C48-ADCE-D99A8F4FC6D2}" destId="{6E91FEEF-7C64-CB4D-9C68-6EC6DC9FD4B5}" srcOrd="1" destOrd="0" presId="urn:microsoft.com/office/officeart/2005/8/layout/orgChart1"/>
    <dgm:cxn modelId="{C2EA8BE6-0ED0-DA46-88A5-117D631E138B}" type="presParOf" srcId="{D00A3714-23BE-3C48-ADCE-D99A8F4FC6D2}" destId="{2DB9F884-1C77-DF4E-90C3-84510DE56A86}" srcOrd="2" destOrd="0" presId="urn:microsoft.com/office/officeart/2005/8/layout/orgChart1"/>
    <dgm:cxn modelId="{DED35F4A-9E3E-5A4B-8042-405A07FD951B}" type="presParOf" srcId="{68350196-D7DC-5D49-A22B-D57F85ED0DF5}" destId="{8E39771B-5F0A-4946-B95F-332D3DE25688}" srcOrd="2" destOrd="0" presId="urn:microsoft.com/office/officeart/2005/8/layout/orgChart1"/>
    <dgm:cxn modelId="{19E22231-B42D-014D-AC68-1269AB22C03A}" type="presParOf" srcId="{68350196-D7DC-5D49-A22B-D57F85ED0DF5}" destId="{9A7C1A1F-5DCE-0E49-80FB-A945CFC3F2E1}" srcOrd="3" destOrd="0" presId="urn:microsoft.com/office/officeart/2005/8/layout/orgChart1"/>
    <dgm:cxn modelId="{31771958-AC15-6F49-B2D7-8535A4639763}" type="presParOf" srcId="{9A7C1A1F-5DCE-0E49-80FB-A945CFC3F2E1}" destId="{99849D73-61ED-084B-9AAA-21A765168651}" srcOrd="0" destOrd="0" presId="urn:microsoft.com/office/officeart/2005/8/layout/orgChart1"/>
    <dgm:cxn modelId="{AC5FC596-A1DF-D842-B523-0EFCF068B4A1}" type="presParOf" srcId="{99849D73-61ED-084B-9AAA-21A765168651}" destId="{80ADB6B8-11B8-974A-9E4A-503B9353B0F0}" srcOrd="0" destOrd="0" presId="urn:microsoft.com/office/officeart/2005/8/layout/orgChart1"/>
    <dgm:cxn modelId="{3AF77BA3-4457-2045-9282-73CA5BBD36E8}" type="presParOf" srcId="{99849D73-61ED-084B-9AAA-21A765168651}" destId="{B785BE81-4853-384E-9029-3EBB7901B679}" srcOrd="1" destOrd="0" presId="urn:microsoft.com/office/officeart/2005/8/layout/orgChart1"/>
    <dgm:cxn modelId="{DBC472B5-F272-7D4E-A592-06D396D733CC}" type="presParOf" srcId="{9A7C1A1F-5DCE-0E49-80FB-A945CFC3F2E1}" destId="{E6CF1A8D-8C05-B641-BAFB-09057787F4CF}" srcOrd="1" destOrd="0" presId="urn:microsoft.com/office/officeart/2005/8/layout/orgChart1"/>
    <dgm:cxn modelId="{2A11E47D-60CE-F143-9579-CDD310B83607}" type="presParOf" srcId="{9A7C1A1F-5DCE-0E49-80FB-A945CFC3F2E1}" destId="{A1F2B371-D3C1-DA42-89CC-4D798AAC46EB}" srcOrd="2" destOrd="0" presId="urn:microsoft.com/office/officeart/2005/8/layout/orgChart1"/>
    <dgm:cxn modelId="{F8CE106E-308D-5147-967E-1F8A825881C5}" type="presParOf" srcId="{30EFA829-3E42-E74D-BB1D-10016302F788}" destId="{25F92A17-785D-E64B-8706-14EF42D206C1}" srcOrd="2" destOrd="0" presId="urn:microsoft.com/office/officeart/2005/8/layout/orgChart1"/>
    <dgm:cxn modelId="{28F9D6BA-1EBA-0A4A-B23F-93D7AFC98D06}" type="presParOf" srcId="{78815F5C-0D0D-D840-9149-4D9DF3B4E2AD}" destId="{73221E2D-F133-BB4C-BFBD-D94062CF5A3E}" srcOrd="2" destOrd="0" presId="urn:microsoft.com/office/officeart/2005/8/layout/orgChart1"/>
    <dgm:cxn modelId="{BCA06DF3-CD61-324B-A830-637EAF4DB0D7}" type="presParOf" srcId="{78815F5C-0D0D-D840-9149-4D9DF3B4E2AD}" destId="{DBF035E0-5EEB-274A-9B03-04E6573F3256}" srcOrd="3" destOrd="0" presId="urn:microsoft.com/office/officeart/2005/8/layout/orgChart1"/>
    <dgm:cxn modelId="{70B3002C-2980-2943-B578-E07681078383}" type="presParOf" srcId="{DBF035E0-5EEB-274A-9B03-04E6573F3256}" destId="{34E6559A-3A58-AC42-9324-98FDC996F421}" srcOrd="0" destOrd="0" presId="urn:microsoft.com/office/officeart/2005/8/layout/orgChart1"/>
    <dgm:cxn modelId="{386EDB56-FCDD-A047-8C26-8FAE7F7C83D5}" type="presParOf" srcId="{34E6559A-3A58-AC42-9324-98FDC996F421}" destId="{A7304EE1-8441-8E4C-A444-EB14CD517151}" srcOrd="0" destOrd="0" presId="urn:microsoft.com/office/officeart/2005/8/layout/orgChart1"/>
    <dgm:cxn modelId="{C946537D-C210-BF4B-A21B-C64426C2BA89}" type="presParOf" srcId="{34E6559A-3A58-AC42-9324-98FDC996F421}" destId="{5D7C284F-76CF-714F-9C8B-C9418D831A4A}" srcOrd="1" destOrd="0" presId="urn:microsoft.com/office/officeart/2005/8/layout/orgChart1"/>
    <dgm:cxn modelId="{ACF2BC45-67A5-B64C-9BBE-315474874F08}" type="presParOf" srcId="{DBF035E0-5EEB-274A-9B03-04E6573F3256}" destId="{8D52A354-FCC4-C24E-BACB-542FA92E3A64}" srcOrd="1" destOrd="0" presId="urn:microsoft.com/office/officeart/2005/8/layout/orgChart1"/>
    <dgm:cxn modelId="{1AF659B2-55D5-3545-98EC-1CA00C0E8AA3}" type="presParOf" srcId="{8D52A354-FCC4-C24E-BACB-542FA92E3A64}" destId="{1545CBBD-B92C-DB42-86AA-A9230EA8B7D6}" srcOrd="0" destOrd="0" presId="urn:microsoft.com/office/officeart/2005/8/layout/orgChart1"/>
    <dgm:cxn modelId="{0323AFD5-1B58-3348-8EFC-6B245020D3B1}" type="presParOf" srcId="{8D52A354-FCC4-C24E-BACB-542FA92E3A64}" destId="{4B872CAE-1508-0A40-91F9-E8F006F351A2}" srcOrd="1" destOrd="0" presId="urn:microsoft.com/office/officeart/2005/8/layout/orgChart1"/>
    <dgm:cxn modelId="{A35BBC67-6905-3C4E-92AC-20A0A18F392D}" type="presParOf" srcId="{4B872CAE-1508-0A40-91F9-E8F006F351A2}" destId="{F19286CA-8F0B-B944-B6BA-5B20C3DD2343}" srcOrd="0" destOrd="0" presId="urn:microsoft.com/office/officeart/2005/8/layout/orgChart1"/>
    <dgm:cxn modelId="{5EB0E94A-E16D-DF40-8B1A-6FFB163DA715}" type="presParOf" srcId="{F19286CA-8F0B-B944-B6BA-5B20C3DD2343}" destId="{5738475C-196D-AF4B-938B-72685EC407BC}" srcOrd="0" destOrd="0" presId="urn:microsoft.com/office/officeart/2005/8/layout/orgChart1"/>
    <dgm:cxn modelId="{3775F2B2-BB87-C345-B8AF-E4D817D0A802}" type="presParOf" srcId="{F19286CA-8F0B-B944-B6BA-5B20C3DD2343}" destId="{2A49D0D7-1705-9D4C-AAA6-C54D9783C3B9}" srcOrd="1" destOrd="0" presId="urn:microsoft.com/office/officeart/2005/8/layout/orgChart1"/>
    <dgm:cxn modelId="{47497A45-0110-BE48-9A58-28B03B596C3D}" type="presParOf" srcId="{4B872CAE-1508-0A40-91F9-E8F006F351A2}" destId="{7BBF9C02-4934-6C43-8B8A-84956232F866}" srcOrd="1" destOrd="0" presId="urn:microsoft.com/office/officeart/2005/8/layout/orgChart1"/>
    <dgm:cxn modelId="{6DB34977-A710-7F4E-8C66-BB38DD2D30A4}" type="presParOf" srcId="{4B872CAE-1508-0A40-91F9-E8F006F351A2}" destId="{A270A505-DE71-AA44-9A2A-4618C7ED3102}" srcOrd="2" destOrd="0" presId="urn:microsoft.com/office/officeart/2005/8/layout/orgChart1"/>
    <dgm:cxn modelId="{C53230ED-9612-0842-973E-EA3B9E820ACF}" type="presParOf" srcId="{8D52A354-FCC4-C24E-BACB-542FA92E3A64}" destId="{40DDE066-CA21-854F-89BD-20E1B86D01FC}" srcOrd="2" destOrd="0" presId="urn:microsoft.com/office/officeart/2005/8/layout/orgChart1"/>
    <dgm:cxn modelId="{2A86F4B6-0AA6-B143-90CD-B0BC1244D521}" type="presParOf" srcId="{8D52A354-FCC4-C24E-BACB-542FA92E3A64}" destId="{5054F45D-1F5C-E94B-89EF-FDF6251FF6B3}" srcOrd="3" destOrd="0" presId="urn:microsoft.com/office/officeart/2005/8/layout/orgChart1"/>
    <dgm:cxn modelId="{6486D75A-B127-F744-93C0-7F7D6AB34536}" type="presParOf" srcId="{5054F45D-1F5C-E94B-89EF-FDF6251FF6B3}" destId="{73684703-3BDD-1040-86A9-07A25BB40C73}" srcOrd="0" destOrd="0" presId="urn:microsoft.com/office/officeart/2005/8/layout/orgChart1"/>
    <dgm:cxn modelId="{E28C6857-0AEB-2948-9B6D-19C0E5E72E1F}" type="presParOf" srcId="{73684703-3BDD-1040-86A9-07A25BB40C73}" destId="{605FDC8C-EACE-984E-A53C-27A27986FC97}" srcOrd="0" destOrd="0" presId="urn:microsoft.com/office/officeart/2005/8/layout/orgChart1"/>
    <dgm:cxn modelId="{4E469FCD-B0A4-604B-8283-F9F7015928DB}" type="presParOf" srcId="{73684703-3BDD-1040-86A9-07A25BB40C73}" destId="{C9F6BBFB-CD87-4E4D-9988-79BAB3283CF1}" srcOrd="1" destOrd="0" presId="urn:microsoft.com/office/officeart/2005/8/layout/orgChart1"/>
    <dgm:cxn modelId="{02E7D3E2-B62D-B446-AC0E-E7AA93037CB1}" type="presParOf" srcId="{5054F45D-1F5C-E94B-89EF-FDF6251FF6B3}" destId="{EC31008B-287B-CA41-9D27-0B9D49912189}" srcOrd="1" destOrd="0" presId="urn:microsoft.com/office/officeart/2005/8/layout/orgChart1"/>
    <dgm:cxn modelId="{D62BEF94-3A24-F146-8971-349EE344A71B}" type="presParOf" srcId="{5054F45D-1F5C-E94B-89EF-FDF6251FF6B3}" destId="{C72394BF-0708-B842-9DB8-FF95429ADA30}" srcOrd="2" destOrd="0" presId="urn:microsoft.com/office/officeart/2005/8/layout/orgChart1"/>
    <dgm:cxn modelId="{F632FC51-C42D-324F-8AC6-7B91D10A4046}" type="presParOf" srcId="{DBF035E0-5EEB-274A-9B03-04E6573F3256}" destId="{830E3B92-408D-7C40-B4C9-5E21CEE37654}" srcOrd="2" destOrd="0" presId="urn:microsoft.com/office/officeart/2005/8/layout/orgChart1"/>
    <dgm:cxn modelId="{E62DC5EC-83A1-CB47-A661-F85177B7372D}" type="presParOf" srcId="{A42C4567-400B-3A41-868A-C225CBE5EE78}" destId="{D55A3CAA-37EA-EB42-BBEA-FA29A22771D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8B43A6A-B7EB-EB44-BCB4-D2A385DA6F6D}" type="doc">
      <dgm:prSet loTypeId="urn:microsoft.com/office/officeart/2005/8/layout/hProcess9" loCatId="process" qsTypeId="urn:microsoft.com/office/officeart/2005/8/quickstyle/simple1" qsCatId="simple" csTypeId="urn:microsoft.com/office/officeart/2005/8/colors/accent1_2" csCatId="accent1" phldr="1"/>
      <dgm:spPr/>
    </dgm:pt>
    <dgm:pt modelId="{56C5EDAA-A27E-0D4B-ABC0-0553365618AC}">
      <dgm:prSet phldrT="[Text]"/>
      <dgm:spPr>
        <a:solidFill>
          <a:schemeClr val="bg2"/>
        </a:solidFill>
      </dgm:spPr>
      <dgm:t>
        <a:bodyPr/>
        <a:lstStyle/>
        <a:p>
          <a:r>
            <a:rPr lang="en-US"/>
            <a:t>Receive material/training from Rockwell</a:t>
          </a:r>
        </a:p>
      </dgm:t>
    </dgm:pt>
    <dgm:pt modelId="{35FB02A6-0881-F642-A5E2-2003365C776A}" type="parTrans" cxnId="{AF8E4C40-582C-724C-B255-5C381E3DB6E5}">
      <dgm:prSet/>
      <dgm:spPr/>
      <dgm:t>
        <a:bodyPr/>
        <a:lstStyle/>
        <a:p>
          <a:endParaRPr lang="en-US"/>
        </a:p>
      </dgm:t>
    </dgm:pt>
    <dgm:pt modelId="{B2900049-8027-6941-8B55-22EAEECF957C}" type="sibTrans" cxnId="{AF8E4C40-582C-724C-B255-5C381E3DB6E5}">
      <dgm:prSet/>
      <dgm:spPr/>
      <dgm:t>
        <a:bodyPr/>
        <a:lstStyle/>
        <a:p>
          <a:endParaRPr lang="en-US"/>
        </a:p>
      </dgm:t>
    </dgm:pt>
    <dgm:pt modelId="{BA21AD5D-FB2D-764C-9DDC-B7F41BAA87CD}">
      <dgm:prSet phldrT="[Text]"/>
      <dgm:spPr>
        <a:solidFill>
          <a:schemeClr val="bg2"/>
        </a:solidFill>
      </dgm:spPr>
      <dgm:t>
        <a:bodyPr/>
        <a:lstStyle/>
        <a:p>
          <a:r>
            <a:rPr lang="en-US"/>
            <a:t>Coordinate with Center of the Advancement of Teaching</a:t>
          </a:r>
        </a:p>
      </dgm:t>
    </dgm:pt>
    <dgm:pt modelId="{18C48736-B7DF-AF43-AEB2-E70F2988B89E}" type="parTrans" cxnId="{6A3BA884-A0A9-7448-8FD3-2E574FF7C22B}">
      <dgm:prSet/>
      <dgm:spPr/>
      <dgm:t>
        <a:bodyPr/>
        <a:lstStyle/>
        <a:p>
          <a:endParaRPr lang="en-US"/>
        </a:p>
      </dgm:t>
    </dgm:pt>
    <dgm:pt modelId="{E9A6F1FD-CC7B-F746-9FB6-CC77AB93FA41}" type="sibTrans" cxnId="{6A3BA884-A0A9-7448-8FD3-2E574FF7C22B}">
      <dgm:prSet/>
      <dgm:spPr/>
      <dgm:t>
        <a:bodyPr/>
        <a:lstStyle/>
        <a:p>
          <a:endParaRPr lang="en-US"/>
        </a:p>
      </dgm:t>
    </dgm:pt>
    <dgm:pt modelId="{E7B794F2-70F4-1546-A702-0DB5C190A4ED}">
      <dgm:prSet phldrT="[Text]"/>
      <dgm:spPr>
        <a:solidFill>
          <a:schemeClr val="bg2"/>
        </a:solidFill>
      </dgm:spPr>
      <dgm:t>
        <a:bodyPr/>
        <a:lstStyle/>
        <a:p>
          <a:r>
            <a:rPr lang="en-US"/>
            <a:t>Familiarize ourselves with FSU and Rockwell licensing and vending processes</a:t>
          </a:r>
        </a:p>
      </dgm:t>
    </dgm:pt>
    <dgm:pt modelId="{734D8F8D-58BD-E64F-A52F-8DC31C538972}" type="parTrans" cxnId="{2B1C352F-B973-C24F-970D-C877397651F4}">
      <dgm:prSet/>
      <dgm:spPr/>
      <dgm:t>
        <a:bodyPr/>
        <a:lstStyle/>
        <a:p>
          <a:endParaRPr lang="en-US"/>
        </a:p>
      </dgm:t>
    </dgm:pt>
    <dgm:pt modelId="{99D56245-E03B-384A-B513-987F831CC625}" type="sibTrans" cxnId="{2B1C352F-B973-C24F-970D-C877397651F4}">
      <dgm:prSet/>
      <dgm:spPr/>
      <dgm:t>
        <a:bodyPr/>
        <a:lstStyle/>
        <a:p>
          <a:endParaRPr lang="en-US"/>
        </a:p>
      </dgm:t>
    </dgm:pt>
    <dgm:pt modelId="{F5A7A0A0-0245-8E4C-B5BA-245687AA5C6C}">
      <dgm:prSet phldrT="[Text]"/>
      <dgm:spPr>
        <a:solidFill>
          <a:schemeClr val="bg2"/>
        </a:solidFill>
      </dgm:spPr>
      <dgm:t>
        <a:bodyPr/>
        <a:lstStyle/>
        <a:p>
          <a:r>
            <a:rPr lang="en-US"/>
            <a:t>Continue learning and programming PLCs using Ladder Logic</a:t>
          </a:r>
        </a:p>
      </dgm:t>
    </dgm:pt>
    <dgm:pt modelId="{2DB3CB02-FA2A-0C48-AB63-C6419B6DBDAA}" type="parTrans" cxnId="{DC44043E-5ED7-8247-930A-21C030C10CFE}">
      <dgm:prSet/>
      <dgm:spPr/>
      <dgm:t>
        <a:bodyPr/>
        <a:lstStyle/>
        <a:p>
          <a:endParaRPr lang="en-US"/>
        </a:p>
      </dgm:t>
    </dgm:pt>
    <dgm:pt modelId="{6B9EE149-4799-B14F-A83C-59B9B3356293}" type="sibTrans" cxnId="{DC44043E-5ED7-8247-930A-21C030C10CFE}">
      <dgm:prSet/>
      <dgm:spPr/>
      <dgm:t>
        <a:bodyPr/>
        <a:lstStyle/>
        <a:p>
          <a:endParaRPr lang="en-US"/>
        </a:p>
      </dgm:t>
    </dgm:pt>
    <dgm:pt modelId="{E6582480-D04F-6A46-9168-3902F089A6CA}" type="pres">
      <dgm:prSet presAssocID="{08B43A6A-B7EB-EB44-BCB4-D2A385DA6F6D}" presName="CompostProcess" presStyleCnt="0">
        <dgm:presLayoutVars>
          <dgm:dir/>
          <dgm:resizeHandles val="exact"/>
        </dgm:presLayoutVars>
      </dgm:prSet>
      <dgm:spPr/>
    </dgm:pt>
    <dgm:pt modelId="{198D9371-D20C-D441-B014-DB24BB064B74}" type="pres">
      <dgm:prSet presAssocID="{08B43A6A-B7EB-EB44-BCB4-D2A385DA6F6D}" presName="arrow" presStyleLbl="bgShp" presStyleIdx="0" presStyleCnt="1" custLinFactNeighborY="-6098"/>
      <dgm:spPr>
        <a:solidFill>
          <a:schemeClr val="bg1"/>
        </a:solidFill>
      </dgm:spPr>
    </dgm:pt>
    <dgm:pt modelId="{C5592FD5-D256-6F41-9A34-F7E8D1CFE95E}" type="pres">
      <dgm:prSet presAssocID="{08B43A6A-B7EB-EB44-BCB4-D2A385DA6F6D}" presName="linearProcess" presStyleCnt="0"/>
      <dgm:spPr/>
    </dgm:pt>
    <dgm:pt modelId="{DC155BF0-74E1-EB4A-9555-A43B7ECCF4FA}" type="pres">
      <dgm:prSet presAssocID="{56C5EDAA-A27E-0D4B-ABC0-0553365618AC}" presName="textNode" presStyleLbl="node1" presStyleIdx="0" presStyleCnt="4">
        <dgm:presLayoutVars>
          <dgm:bulletEnabled val="1"/>
        </dgm:presLayoutVars>
      </dgm:prSet>
      <dgm:spPr/>
    </dgm:pt>
    <dgm:pt modelId="{4D19E55A-E5A4-8A43-9CC7-66DEA0265AFB}" type="pres">
      <dgm:prSet presAssocID="{B2900049-8027-6941-8B55-22EAEECF957C}" presName="sibTrans" presStyleCnt="0"/>
      <dgm:spPr/>
    </dgm:pt>
    <dgm:pt modelId="{5157A4F8-77F5-784D-96CA-F9FE6352E3B5}" type="pres">
      <dgm:prSet presAssocID="{F5A7A0A0-0245-8E4C-B5BA-245687AA5C6C}" presName="textNode" presStyleLbl="node1" presStyleIdx="1" presStyleCnt="4">
        <dgm:presLayoutVars>
          <dgm:bulletEnabled val="1"/>
        </dgm:presLayoutVars>
      </dgm:prSet>
      <dgm:spPr/>
    </dgm:pt>
    <dgm:pt modelId="{6E882ADE-0F5C-CC46-A244-DA146C8F0A8B}" type="pres">
      <dgm:prSet presAssocID="{6B9EE149-4799-B14F-A83C-59B9B3356293}" presName="sibTrans" presStyleCnt="0"/>
      <dgm:spPr/>
    </dgm:pt>
    <dgm:pt modelId="{7F7EC934-F430-4047-9610-AE9744295074}" type="pres">
      <dgm:prSet presAssocID="{BA21AD5D-FB2D-764C-9DDC-B7F41BAA87CD}" presName="textNode" presStyleLbl="node1" presStyleIdx="2" presStyleCnt="4">
        <dgm:presLayoutVars>
          <dgm:bulletEnabled val="1"/>
        </dgm:presLayoutVars>
      </dgm:prSet>
      <dgm:spPr/>
    </dgm:pt>
    <dgm:pt modelId="{7CFF7CDD-345B-B84B-846A-3B03CF1074DF}" type="pres">
      <dgm:prSet presAssocID="{E9A6F1FD-CC7B-F746-9FB6-CC77AB93FA41}" presName="sibTrans" presStyleCnt="0"/>
      <dgm:spPr/>
    </dgm:pt>
    <dgm:pt modelId="{8602F124-2E66-9F47-AE47-46785E03C74D}" type="pres">
      <dgm:prSet presAssocID="{E7B794F2-70F4-1546-A702-0DB5C190A4ED}" presName="textNode" presStyleLbl="node1" presStyleIdx="3" presStyleCnt="4">
        <dgm:presLayoutVars>
          <dgm:bulletEnabled val="1"/>
        </dgm:presLayoutVars>
      </dgm:prSet>
      <dgm:spPr/>
    </dgm:pt>
  </dgm:ptLst>
  <dgm:cxnLst>
    <dgm:cxn modelId="{917E542C-F76B-8A49-A278-9C5AC0698794}" type="presOf" srcId="{08B43A6A-B7EB-EB44-BCB4-D2A385DA6F6D}" destId="{E6582480-D04F-6A46-9168-3902F089A6CA}" srcOrd="0" destOrd="0" presId="urn:microsoft.com/office/officeart/2005/8/layout/hProcess9"/>
    <dgm:cxn modelId="{2B1C352F-B973-C24F-970D-C877397651F4}" srcId="{08B43A6A-B7EB-EB44-BCB4-D2A385DA6F6D}" destId="{E7B794F2-70F4-1546-A702-0DB5C190A4ED}" srcOrd="3" destOrd="0" parTransId="{734D8F8D-58BD-E64F-A52F-8DC31C538972}" sibTransId="{99D56245-E03B-384A-B513-987F831CC625}"/>
    <dgm:cxn modelId="{DC44043E-5ED7-8247-930A-21C030C10CFE}" srcId="{08B43A6A-B7EB-EB44-BCB4-D2A385DA6F6D}" destId="{F5A7A0A0-0245-8E4C-B5BA-245687AA5C6C}" srcOrd="1" destOrd="0" parTransId="{2DB3CB02-FA2A-0C48-AB63-C6419B6DBDAA}" sibTransId="{6B9EE149-4799-B14F-A83C-59B9B3356293}"/>
    <dgm:cxn modelId="{AF8E4C40-582C-724C-B255-5C381E3DB6E5}" srcId="{08B43A6A-B7EB-EB44-BCB4-D2A385DA6F6D}" destId="{56C5EDAA-A27E-0D4B-ABC0-0553365618AC}" srcOrd="0" destOrd="0" parTransId="{35FB02A6-0881-F642-A5E2-2003365C776A}" sibTransId="{B2900049-8027-6941-8B55-22EAEECF957C}"/>
    <dgm:cxn modelId="{D3AC3265-69A1-044B-803C-5BA51AF184D1}" type="presOf" srcId="{56C5EDAA-A27E-0D4B-ABC0-0553365618AC}" destId="{DC155BF0-74E1-EB4A-9555-A43B7ECCF4FA}" srcOrd="0" destOrd="0" presId="urn:microsoft.com/office/officeart/2005/8/layout/hProcess9"/>
    <dgm:cxn modelId="{E3ACA47F-33BB-1A46-B270-A4AAA9AE5F2C}" type="presOf" srcId="{E7B794F2-70F4-1546-A702-0DB5C190A4ED}" destId="{8602F124-2E66-9F47-AE47-46785E03C74D}" srcOrd="0" destOrd="0" presId="urn:microsoft.com/office/officeart/2005/8/layout/hProcess9"/>
    <dgm:cxn modelId="{6A3BA884-A0A9-7448-8FD3-2E574FF7C22B}" srcId="{08B43A6A-B7EB-EB44-BCB4-D2A385DA6F6D}" destId="{BA21AD5D-FB2D-764C-9DDC-B7F41BAA87CD}" srcOrd="2" destOrd="0" parTransId="{18C48736-B7DF-AF43-AEB2-E70F2988B89E}" sibTransId="{E9A6F1FD-CC7B-F746-9FB6-CC77AB93FA41}"/>
    <dgm:cxn modelId="{66B223BE-2E57-C544-9722-0868866BD8F5}" type="presOf" srcId="{F5A7A0A0-0245-8E4C-B5BA-245687AA5C6C}" destId="{5157A4F8-77F5-784D-96CA-F9FE6352E3B5}" srcOrd="0" destOrd="0" presId="urn:microsoft.com/office/officeart/2005/8/layout/hProcess9"/>
    <dgm:cxn modelId="{21A31CEA-5F44-D648-9B44-C9E21AD16798}" type="presOf" srcId="{BA21AD5D-FB2D-764C-9DDC-B7F41BAA87CD}" destId="{7F7EC934-F430-4047-9610-AE9744295074}" srcOrd="0" destOrd="0" presId="urn:microsoft.com/office/officeart/2005/8/layout/hProcess9"/>
    <dgm:cxn modelId="{CCA69C70-5D03-8F4C-B63D-747C66DBA416}" type="presParOf" srcId="{E6582480-D04F-6A46-9168-3902F089A6CA}" destId="{198D9371-D20C-D441-B014-DB24BB064B74}" srcOrd="0" destOrd="0" presId="urn:microsoft.com/office/officeart/2005/8/layout/hProcess9"/>
    <dgm:cxn modelId="{59FF5B58-8371-6440-9165-BE2A5BE09E84}" type="presParOf" srcId="{E6582480-D04F-6A46-9168-3902F089A6CA}" destId="{C5592FD5-D256-6F41-9A34-F7E8D1CFE95E}" srcOrd="1" destOrd="0" presId="urn:microsoft.com/office/officeart/2005/8/layout/hProcess9"/>
    <dgm:cxn modelId="{FDCDB7D6-E984-B840-B090-4D6B1E081A41}" type="presParOf" srcId="{C5592FD5-D256-6F41-9A34-F7E8D1CFE95E}" destId="{DC155BF0-74E1-EB4A-9555-A43B7ECCF4FA}" srcOrd="0" destOrd="0" presId="urn:microsoft.com/office/officeart/2005/8/layout/hProcess9"/>
    <dgm:cxn modelId="{766D0B64-EE97-AB4D-A494-69E5B2FCD266}" type="presParOf" srcId="{C5592FD5-D256-6F41-9A34-F7E8D1CFE95E}" destId="{4D19E55A-E5A4-8A43-9CC7-66DEA0265AFB}" srcOrd="1" destOrd="0" presId="urn:microsoft.com/office/officeart/2005/8/layout/hProcess9"/>
    <dgm:cxn modelId="{9602CA45-36FA-6F4E-8EBE-7887646C5899}" type="presParOf" srcId="{C5592FD5-D256-6F41-9A34-F7E8D1CFE95E}" destId="{5157A4F8-77F5-784D-96CA-F9FE6352E3B5}" srcOrd="2" destOrd="0" presId="urn:microsoft.com/office/officeart/2005/8/layout/hProcess9"/>
    <dgm:cxn modelId="{50095679-24F3-4744-A08B-50BDCFC04786}" type="presParOf" srcId="{C5592FD5-D256-6F41-9A34-F7E8D1CFE95E}" destId="{6E882ADE-0F5C-CC46-A244-DA146C8F0A8B}" srcOrd="3" destOrd="0" presId="urn:microsoft.com/office/officeart/2005/8/layout/hProcess9"/>
    <dgm:cxn modelId="{E286E024-F54A-7144-B622-BB04290F62B7}" type="presParOf" srcId="{C5592FD5-D256-6F41-9A34-F7E8D1CFE95E}" destId="{7F7EC934-F430-4047-9610-AE9744295074}" srcOrd="4" destOrd="0" presId="urn:microsoft.com/office/officeart/2005/8/layout/hProcess9"/>
    <dgm:cxn modelId="{B88D60AB-4553-CC4D-8F4B-6D37857C6F8B}" type="presParOf" srcId="{C5592FD5-D256-6F41-9A34-F7E8D1CFE95E}" destId="{7CFF7CDD-345B-B84B-846A-3B03CF1074DF}" srcOrd="5" destOrd="0" presId="urn:microsoft.com/office/officeart/2005/8/layout/hProcess9"/>
    <dgm:cxn modelId="{0C20D602-112A-FA46-AA0D-6799B0F291B9}" type="presParOf" srcId="{C5592FD5-D256-6F41-9A34-F7E8D1CFE95E}" destId="{8602F124-2E66-9F47-AE47-46785E03C74D}"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F84F45-E504-5A47-84EC-E4E9FC2CBB96}"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US"/>
        </a:p>
      </dgm:t>
    </dgm:pt>
    <dgm:pt modelId="{88272C22-30DB-CF46-8B42-489231A9611C}">
      <dgm:prSet phldrT="[Text]"/>
      <dgm:spPr>
        <a:solidFill>
          <a:srgbClr val="003B6F"/>
        </a:solidFill>
        <a:ln>
          <a:solidFill>
            <a:schemeClr val="bg2">
              <a:lumMod val="50000"/>
            </a:schemeClr>
          </a:solidFill>
        </a:ln>
      </dgm:spPr>
      <dgm:t>
        <a:bodyPr/>
        <a:lstStyle/>
        <a:p>
          <a:r>
            <a:rPr lang="en-US"/>
            <a:t>PLC Learning System</a:t>
          </a:r>
        </a:p>
      </dgm:t>
    </dgm:pt>
    <dgm:pt modelId="{E66194D8-016C-CA4B-9F7E-2DCAC3B5C6D2}" type="parTrans" cxnId="{6F24727B-1486-A142-A86E-6C0ACECF25AB}">
      <dgm:prSet/>
      <dgm:spPr/>
      <dgm:t>
        <a:bodyPr/>
        <a:lstStyle/>
        <a:p>
          <a:endParaRPr lang="en-US"/>
        </a:p>
      </dgm:t>
    </dgm:pt>
    <dgm:pt modelId="{310A7A96-5AE9-7E46-8C05-72A1A5C56069}" type="sibTrans" cxnId="{6F24727B-1486-A142-A86E-6C0ACECF25AB}">
      <dgm:prSet/>
      <dgm:spPr/>
      <dgm:t>
        <a:bodyPr/>
        <a:lstStyle/>
        <a:p>
          <a:endParaRPr lang="en-US"/>
        </a:p>
      </dgm:t>
    </dgm:pt>
    <dgm:pt modelId="{A413F44E-8B12-E041-A0C6-FA2139E5CA9F}">
      <dgm:prSet phldrT="[Text]"/>
      <dgm:spPr>
        <a:solidFill>
          <a:srgbClr val="EE7624"/>
        </a:solidFill>
      </dgm:spPr>
      <dgm:t>
        <a:bodyPr/>
        <a:lstStyle/>
        <a:p>
          <a:r>
            <a:rPr lang="en-US"/>
            <a:t>Control</a:t>
          </a:r>
        </a:p>
      </dgm:t>
    </dgm:pt>
    <dgm:pt modelId="{ABD6A3FD-19C3-FC40-A7D7-67F8E95DF0A6}" type="parTrans" cxnId="{0ABF21DB-DFF3-B040-A431-834BB9D66753}">
      <dgm:prSet/>
      <dgm:spPr>
        <a:ln w="38100">
          <a:solidFill>
            <a:schemeClr val="tx1"/>
          </a:solidFill>
        </a:ln>
      </dgm:spPr>
      <dgm:t>
        <a:bodyPr/>
        <a:lstStyle/>
        <a:p>
          <a:endParaRPr lang="en-US"/>
        </a:p>
      </dgm:t>
    </dgm:pt>
    <dgm:pt modelId="{E6C43A98-0459-C34B-9F97-72E409F6511C}" type="sibTrans" cxnId="{0ABF21DB-DFF3-B040-A431-834BB9D66753}">
      <dgm:prSet/>
      <dgm:spPr/>
      <dgm:t>
        <a:bodyPr/>
        <a:lstStyle/>
        <a:p>
          <a:endParaRPr lang="en-US"/>
        </a:p>
      </dgm:t>
    </dgm:pt>
    <dgm:pt modelId="{69AC0751-414D-5749-8DF4-327A0CB5EC9C}">
      <dgm:prSet phldrT="[Text]"/>
      <dgm:spPr>
        <a:solidFill>
          <a:srgbClr val="EE7624"/>
        </a:solidFill>
      </dgm:spPr>
      <dgm:t>
        <a:bodyPr/>
        <a:lstStyle/>
        <a:p>
          <a:r>
            <a:rPr lang="en-US"/>
            <a:t>Facilitate</a:t>
          </a:r>
        </a:p>
      </dgm:t>
    </dgm:pt>
    <dgm:pt modelId="{83B78929-51D4-C443-96BC-6C1C8CD36E4B}" type="parTrans" cxnId="{B2F135BF-FBF0-B84D-8CA9-ED379118AE33}">
      <dgm:prSet/>
      <dgm:spPr>
        <a:ln w="38100">
          <a:solidFill>
            <a:schemeClr val="tx1"/>
          </a:solidFill>
        </a:ln>
      </dgm:spPr>
      <dgm:t>
        <a:bodyPr/>
        <a:lstStyle/>
        <a:p>
          <a:endParaRPr lang="en-US"/>
        </a:p>
      </dgm:t>
    </dgm:pt>
    <dgm:pt modelId="{A9B93106-36B4-FD49-AC96-3A7ACD222439}" type="sibTrans" cxnId="{B2F135BF-FBF0-B84D-8CA9-ED379118AE33}">
      <dgm:prSet/>
      <dgm:spPr/>
      <dgm:t>
        <a:bodyPr/>
        <a:lstStyle/>
        <a:p>
          <a:endParaRPr lang="en-US"/>
        </a:p>
      </dgm:t>
    </dgm:pt>
    <dgm:pt modelId="{02DF2C38-F26A-4F43-B3B7-F355BF53DD96}">
      <dgm:prSet phldrT="[Text]"/>
      <dgm:spPr>
        <a:solidFill>
          <a:srgbClr val="EE7624"/>
        </a:solidFill>
      </dgm:spPr>
      <dgm:t>
        <a:bodyPr/>
        <a:lstStyle/>
        <a:p>
          <a:r>
            <a:rPr lang="en-US"/>
            <a:t>Plant</a:t>
          </a:r>
        </a:p>
      </dgm:t>
    </dgm:pt>
    <dgm:pt modelId="{8672CBFA-B0B9-FC48-B288-8BB0FF77CCC6}" type="parTrans" cxnId="{A8C6D54F-E6A1-E643-9591-0BE7530E298F}">
      <dgm:prSet/>
      <dgm:spPr>
        <a:ln w="38100">
          <a:solidFill>
            <a:schemeClr val="tx1"/>
          </a:solidFill>
        </a:ln>
      </dgm:spPr>
      <dgm:t>
        <a:bodyPr/>
        <a:lstStyle/>
        <a:p>
          <a:endParaRPr lang="en-US"/>
        </a:p>
      </dgm:t>
    </dgm:pt>
    <dgm:pt modelId="{E6FDDCF1-784A-1042-9AEF-905E2598D76E}" type="sibTrans" cxnId="{A8C6D54F-E6A1-E643-9591-0BE7530E298F}">
      <dgm:prSet/>
      <dgm:spPr/>
      <dgm:t>
        <a:bodyPr/>
        <a:lstStyle/>
        <a:p>
          <a:endParaRPr lang="en-US"/>
        </a:p>
      </dgm:t>
    </dgm:pt>
    <dgm:pt modelId="{C29C7E4E-DDEF-4A45-9A3E-41AF7A2DC22B}" type="pres">
      <dgm:prSet presAssocID="{CDF84F45-E504-5A47-84EC-E4E9FC2CBB96}" presName="hierChild1" presStyleCnt="0">
        <dgm:presLayoutVars>
          <dgm:orgChart val="1"/>
          <dgm:chPref val="1"/>
          <dgm:dir/>
          <dgm:animOne val="branch"/>
          <dgm:animLvl val="lvl"/>
          <dgm:resizeHandles/>
        </dgm:presLayoutVars>
      </dgm:prSet>
      <dgm:spPr/>
    </dgm:pt>
    <dgm:pt modelId="{AB2A5560-CA62-9740-81D9-F72068E0EBE8}" type="pres">
      <dgm:prSet presAssocID="{88272C22-30DB-CF46-8B42-489231A9611C}" presName="hierRoot1" presStyleCnt="0">
        <dgm:presLayoutVars>
          <dgm:hierBranch val="init"/>
        </dgm:presLayoutVars>
      </dgm:prSet>
      <dgm:spPr/>
    </dgm:pt>
    <dgm:pt modelId="{82BD9348-19A4-6D40-8D90-F2CF2A6EC291}" type="pres">
      <dgm:prSet presAssocID="{88272C22-30DB-CF46-8B42-489231A9611C}" presName="rootComposite1" presStyleCnt="0"/>
      <dgm:spPr/>
    </dgm:pt>
    <dgm:pt modelId="{F4A35D5A-4748-2E44-AB7D-7D769AF5E40A}" type="pres">
      <dgm:prSet presAssocID="{88272C22-30DB-CF46-8B42-489231A9611C}" presName="rootText1" presStyleLbl="node0" presStyleIdx="0" presStyleCnt="1">
        <dgm:presLayoutVars>
          <dgm:chPref val="3"/>
        </dgm:presLayoutVars>
      </dgm:prSet>
      <dgm:spPr/>
    </dgm:pt>
    <dgm:pt modelId="{5D8A36AC-B99D-DB4F-9E18-BCB46A19F47B}" type="pres">
      <dgm:prSet presAssocID="{88272C22-30DB-CF46-8B42-489231A9611C}" presName="rootConnector1" presStyleLbl="node1" presStyleIdx="0" presStyleCnt="0"/>
      <dgm:spPr/>
    </dgm:pt>
    <dgm:pt modelId="{9B5A202D-6201-AC40-AE74-72E9855CD5FD}" type="pres">
      <dgm:prSet presAssocID="{88272C22-30DB-CF46-8B42-489231A9611C}" presName="hierChild2" presStyleCnt="0"/>
      <dgm:spPr/>
    </dgm:pt>
    <dgm:pt modelId="{3FEEB785-597A-8A4F-8E23-44A8EEC24C5D}" type="pres">
      <dgm:prSet presAssocID="{ABD6A3FD-19C3-FC40-A7D7-67F8E95DF0A6}" presName="Name37" presStyleLbl="parChTrans1D2" presStyleIdx="0" presStyleCnt="3"/>
      <dgm:spPr/>
    </dgm:pt>
    <dgm:pt modelId="{5D6E12E3-DF76-834C-AEF3-CE862515EC67}" type="pres">
      <dgm:prSet presAssocID="{A413F44E-8B12-E041-A0C6-FA2139E5CA9F}" presName="hierRoot2" presStyleCnt="0">
        <dgm:presLayoutVars>
          <dgm:hierBranch val="init"/>
        </dgm:presLayoutVars>
      </dgm:prSet>
      <dgm:spPr/>
    </dgm:pt>
    <dgm:pt modelId="{1A6F47BC-ACB5-2E4B-B5AE-C5E99DB9DBD0}" type="pres">
      <dgm:prSet presAssocID="{A413F44E-8B12-E041-A0C6-FA2139E5CA9F}" presName="rootComposite" presStyleCnt="0"/>
      <dgm:spPr/>
    </dgm:pt>
    <dgm:pt modelId="{70758D36-6733-0A42-B188-16CA15080FED}" type="pres">
      <dgm:prSet presAssocID="{A413F44E-8B12-E041-A0C6-FA2139E5CA9F}" presName="rootText" presStyleLbl="node2" presStyleIdx="0" presStyleCnt="3">
        <dgm:presLayoutVars>
          <dgm:chPref val="3"/>
        </dgm:presLayoutVars>
      </dgm:prSet>
      <dgm:spPr/>
    </dgm:pt>
    <dgm:pt modelId="{28F5ACF3-5B4F-F949-89D9-C1C978A20A56}" type="pres">
      <dgm:prSet presAssocID="{A413F44E-8B12-E041-A0C6-FA2139E5CA9F}" presName="rootConnector" presStyleLbl="node2" presStyleIdx="0" presStyleCnt="3"/>
      <dgm:spPr/>
    </dgm:pt>
    <dgm:pt modelId="{E52DFAD2-F19F-0248-96E1-43FA2F01D944}" type="pres">
      <dgm:prSet presAssocID="{A413F44E-8B12-E041-A0C6-FA2139E5CA9F}" presName="hierChild4" presStyleCnt="0"/>
      <dgm:spPr/>
    </dgm:pt>
    <dgm:pt modelId="{5662419E-E17B-C54C-A892-B3B5F73A5287}" type="pres">
      <dgm:prSet presAssocID="{A413F44E-8B12-E041-A0C6-FA2139E5CA9F}" presName="hierChild5" presStyleCnt="0"/>
      <dgm:spPr/>
    </dgm:pt>
    <dgm:pt modelId="{C41A6639-047E-5645-9B76-F6CF1FF5C67B}" type="pres">
      <dgm:prSet presAssocID="{8672CBFA-B0B9-FC48-B288-8BB0FF77CCC6}" presName="Name37" presStyleLbl="parChTrans1D2" presStyleIdx="1" presStyleCnt="3"/>
      <dgm:spPr/>
    </dgm:pt>
    <dgm:pt modelId="{5EBA199D-3A23-3244-A9F1-D542E1060ACB}" type="pres">
      <dgm:prSet presAssocID="{02DF2C38-F26A-4F43-B3B7-F355BF53DD96}" presName="hierRoot2" presStyleCnt="0">
        <dgm:presLayoutVars>
          <dgm:hierBranch val="init"/>
        </dgm:presLayoutVars>
      </dgm:prSet>
      <dgm:spPr/>
    </dgm:pt>
    <dgm:pt modelId="{C6046088-D051-054F-A955-6B01C324D31D}" type="pres">
      <dgm:prSet presAssocID="{02DF2C38-F26A-4F43-B3B7-F355BF53DD96}" presName="rootComposite" presStyleCnt="0"/>
      <dgm:spPr/>
    </dgm:pt>
    <dgm:pt modelId="{7CB52F46-3B06-DF43-8258-4ED8DABF7443}" type="pres">
      <dgm:prSet presAssocID="{02DF2C38-F26A-4F43-B3B7-F355BF53DD96}" presName="rootText" presStyleLbl="node2" presStyleIdx="1" presStyleCnt="3">
        <dgm:presLayoutVars>
          <dgm:chPref val="3"/>
        </dgm:presLayoutVars>
      </dgm:prSet>
      <dgm:spPr/>
    </dgm:pt>
    <dgm:pt modelId="{BC191671-7072-1F47-BB77-2F9DC3825407}" type="pres">
      <dgm:prSet presAssocID="{02DF2C38-F26A-4F43-B3B7-F355BF53DD96}" presName="rootConnector" presStyleLbl="node2" presStyleIdx="1" presStyleCnt="3"/>
      <dgm:spPr/>
    </dgm:pt>
    <dgm:pt modelId="{780674B8-F65B-0946-B175-2139D34B9CA2}" type="pres">
      <dgm:prSet presAssocID="{02DF2C38-F26A-4F43-B3B7-F355BF53DD96}" presName="hierChild4" presStyleCnt="0"/>
      <dgm:spPr/>
    </dgm:pt>
    <dgm:pt modelId="{3965DD97-8A1B-9748-9D6C-F0B14C2ED6BA}" type="pres">
      <dgm:prSet presAssocID="{02DF2C38-F26A-4F43-B3B7-F355BF53DD96}" presName="hierChild5" presStyleCnt="0"/>
      <dgm:spPr/>
    </dgm:pt>
    <dgm:pt modelId="{82E6D262-D29A-E84A-B275-EF2B1875AB34}" type="pres">
      <dgm:prSet presAssocID="{83B78929-51D4-C443-96BC-6C1C8CD36E4B}" presName="Name37" presStyleLbl="parChTrans1D2" presStyleIdx="2" presStyleCnt="3"/>
      <dgm:spPr/>
    </dgm:pt>
    <dgm:pt modelId="{DB88AA24-EE32-4F42-B38A-B1941B5AE1BE}" type="pres">
      <dgm:prSet presAssocID="{69AC0751-414D-5749-8DF4-327A0CB5EC9C}" presName="hierRoot2" presStyleCnt="0">
        <dgm:presLayoutVars>
          <dgm:hierBranch val="init"/>
        </dgm:presLayoutVars>
      </dgm:prSet>
      <dgm:spPr/>
    </dgm:pt>
    <dgm:pt modelId="{969A2F71-1D87-EF43-81E2-19F91F45CC9E}" type="pres">
      <dgm:prSet presAssocID="{69AC0751-414D-5749-8DF4-327A0CB5EC9C}" presName="rootComposite" presStyleCnt="0"/>
      <dgm:spPr/>
    </dgm:pt>
    <dgm:pt modelId="{8B9D9C33-426D-4542-9E03-912F8E575BC8}" type="pres">
      <dgm:prSet presAssocID="{69AC0751-414D-5749-8DF4-327A0CB5EC9C}" presName="rootText" presStyleLbl="node2" presStyleIdx="2" presStyleCnt="3">
        <dgm:presLayoutVars>
          <dgm:chPref val="3"/>
        </dgm:presLayoutVars>
      </dgm:prSet>
      <dgm:spPr/>
    </dgm:pt>
    <dgm:pt modelId="{CD7916FE-8275-A241-9379-B17B61037E85}" type="pres">
      <dgm:prSet presAssocID="{69AC0751-414D-5749-8DF4-327A0CB5EC9C}" presName="rootConnector" presStyleLbl="node2" presStyleIdx="2" presStyleCnt="3"/>
      <dgm:spPr/>
    </dgm:pt>
    <dgm:pt modelId="{6B75E358-9B26-E940-B71E-12BBC6BAE1F9}" type="pres">
      <dgm:prSet presAssocID="{69AC0751-414D-5749-8DF4-327A0CB5EC9C}" presName="hierChild4" presStyleCnt="0"/>
      <dgm:spPr/>
    </dgm:pt>
    <dgm:pt modelId="{EF81B818-0C3E-A447-8C4C-ACBBDBCCDFDE}" type="pres">
      <dgm:prSet presAssocID="{69AC0751-414D-5749-8DF4-327A0CB5EC9C}" presName="hierChild5" presStyleCnt="0"/>
      <dgm:spPr/>
    </dgm:pt>
    <dgm:pt modelId="{DF75E6CD-D359-2843-A430-4D8225F34AA9}" type="pres">
      <dgm:prSet presAssocID="{88272C22-30DB-CF46-8B42-489231A9611C}" presName="hierChild3" presStyleCnt="0"/>
      <dgm:spPr/>
    </dgm:pt>
  </dgm:ptLst>
  <dgm:cxnLst>
    <dgm:cxn modelId="{777CC504-B126-5545-ACF3-7E12F517CB19}" type="presOf" srcId="{69AC0751-414D-5749-8DF4-327A0CB5EC9C}" destId="{CD7916FE-8275-A241-9379-B17B61037E85}" srcOrd="1" destOrd="0" presId="urn:microsoft.com/office/officeart/2005/8/layout/orgChart1"/>
    <dgm:cxn modelId="{0DC7D306-7FD0-9B43-B50A-49372E147AE1}" type="presOf" srcId="{ABD6A3FD-19C3-FC40-A7D7-67F8E95DF0A6}" destId="{3FEEB785-597A-8A4F-8E23-44A8EEC24C5D}" srcOrd="0" destOrd="0" presId="urn:microsoft.com/office/officeart/2005/8/layout/orgChart1"/>
    <dgm:cxn modelId="{B196C315-63C3-DB47-AAEF-938B93BCA7D5}" type="presOf" srcId="{A413F44E-8B12-E041-A0C6-FA2139E5CA9F}" destId="{70758D36-6733-0A42-B188-16CA15080FED}" srcOrd="0" destOrd="0" presId="urn:microsoft.com/office/officeart/2005/8/layout/orgChart1"/>
    <dgm:cxn modelId="{EC1E6018-5762-C847-A666-3B5C76D16140}" type="presOf" srcId="{88272C22-30DB-CF46-8B42-489231A9611C}" destId="{F4A35D5A-4748-2E44-AB7D-7D769AF5E40A}" srcOrd="0" destOrd="0" presId="urn:microsoft.com/office/officeart/2005/8/layout/orgChart1"/>
    <dgm:cxn modelId="{6A23BA4B-6A8A-9343-99AA-F5B61664DA71}" type="presOf" srcId="{02DF2C38-F26A-4F43-B3B7-F355BF53DD96}" destId="{7CB52F46-3B06-DF43-8258-4ED8DABF7443}" srcOrd="0" destOrd="0" presId="urn:microsoft.com/office/officeart/2005/8/layout/orgChart1"/>
    <dgm:cxn modelId="{A8C6D54F-E6A1-E643-9591-0BE7530E298F}" srcId="{88272C22-30DB-CF46-8B42-489231A9611C}" destId="{02DF2C38-F26A-4F43-B3B7-F355BF53DD96}" srcOrd="1" destOrd="0" parTransId="{8672CBFA-B0B9-FC48-B288-8BB0FF77CCC6}" sibTransId="{E6FDDCF1-784A-1042-9AEF-905E2598D76E}"/>
    <dgm:cxn modelId="{C8C6AB73-0828-A540-8259-A40903385822}" type="presOf" srcId="{8672CBFA-B0B9-FC48-B288-8BB0FF77CCC6}" destId="{C41A6639-047E-5645-9B76-F6CF1FF5C67B}" srcOrd="0" destOrd="0" presId="urn:microsoft.com/office/officeart/2005/8/layout/orgChart1"/>
    <dgm:cxn modelId="{E808B577-AB97-9947-9113-F18722BD10FA}" type="presOf" srcId="{69AC0751-414D-5749-8DF4-327A0CB5EC9C}" destId="{8B9D9C33-426D-4542-9E03-912F8E575BC8}" srcOrd="0" destOrd="0" presId="urn:microsoft.com/office/officeart/2005/8/layout/orgChart1"/>
    <dgm:cxn modelId="{6F24727B-1486-A142-A86E-6C0ACECF25AB}" srcId="{CDF84F45-E504-5A47-84EC-E4E9FC2CBB96}" destId="{88272C22-30DB-CF46-8B42-489231A9611C}" srcOrd="0" destOrd="0" parTransId="{E66194D8-016C-CA4B-9F7E-2DCAC3B5C6D2}" sibTransId="{310A7A96-5AE9-7E46-8C05-72A1A5C56069}"/>
    <dgm:cxn modelId="{159D228F-6604-B94C-95F7-520DF523AAEA}" type="presOf" srcId="{88272C22-30DB-CF46-8B42-489231A9611C}" destId="{5D8A36AC-B99D-DB4F-9E18-BCB46A19F47B}" srcOrd="1" destOrd="0" presId="urn:microsoft.com/office/officeart/2005/8/layout/orgChart1"/>
    <dgm:cxn modelId="{B2F135BF-FBF0-B84D-8CA9-ED379118AE33}" srcId="{88272C22-30DB-CF46-8B42-489231A9611C}" destId="{69AC0751-414D-5749-8DF4-327A0CB5EC9C}" srcOrd="2" destOrd="0" parTransId="{83B78929-51D4-C443-96BC-6C1C8CD36E4B}" sibTransId="{A9B93106-36B4-FD49-AC96-3A7ACD222439}"/>
    <dgm:cxn modelId="{0529E3C6-6571-9048-B0CF-0AE8CD244031}" type="presOf" srcId="{83B78929-51D4-C443-96BC-6C1C8CD36E4B}" destId="{82E6D262-D29A-E84A-B275-EF2B1875AB34}" srcOrd="0" destOrd="0" presId="urn:microsoft.com/office/officeart/2005/8/layout/orgChart1"/>
    <dgm:cxn modelId="{1260C2CE-EDCC-F140-BDDA-1EB6FD38DDEA}" type="presOf" srcId="{CDF84F45-E504-5A47-84EC-E4E9FC2CBB96}" destId="{C29C7E4E-DDEF-4A45-9A3E-41AF7A2DC22B}" srcOrd="0" destOrd="0" presId="urn:microsoft.com/office/officeart/2005/8/layout/orgChart1"/>
    <dgm:cxn modelId="{0ABF21DB-DFF3-B040-A431-834BB9D66753}" srcId="{88272C22-30DB-CF46-8B42-489231A9611C}" destId="{A413F44E-8B12-E041-A0C6-FA2139E5CA9F}" srcOrd="0" destOrd="0" parTransId="{ABD6A3FD-19C3-FC40-A7D7-67F8E95DF0A6}" sibTransId="{E6C43A98-0459-C34B-9F97-72E409F6511C}"/>
    <dgm:cxn modelId="{2C1F1BFA-5CCD-204E-BC4A-73BCD2B1AF91}" type="presOf" srcId="{02DF2C38-F26A-4F43-B3B7-F355BF53DD96}" destId="{BC191671-7072-1F47-BB77-2F9DC3825407}" srcOrd="1" destOrd="0" presId="urn:microsoft.com/office/officeart/2005/8/layout/orgChart1"/>
    <dgm:cxn modelId="{DD6341FD-1FD0-EA46-9FFE-B03F766BEA40}" type="presOf" srcId="{A413F44E-8B12-E041-A0C6-FA2139E5CA9F}" destId="{28F5ACF3-5B4F-F949-89D9-C1C978A20A56}" srcOrd="1" destOrd="0" presId="urn:microsoft.com/office/officeart/2005/8/layout/orgChart1"/>
    <dgm:cxn modelId="{4D1B9831-FC85-3649-9EA7-748B08010A6D}" type="presParOf" srcId="{C29C7E4E-DDEF-4A45-9A3E-41AF7A2DC22B}" destId="{AB2A5560-CA62-9740-81D9-F72068E0EBE8}" srcOrd="0" destOrd="0" presId="urn:microsoft.com/office/officeart/2005/8/layout/orgChart1"/>
    <dgm:cxn modelId="{29180440-5E83-3A40-BD5E-4F7C1D983D29}" type="presParOf" srcId="{AB2A5560-CA62-9740-81D9-F72068E0EBE8}" destId="{82BD9348-19A4-6D40-8D90-F2CF2A6EC291}" srcOrd="0" destOrd="0" presId="urn:microsoft.com/office/officeart/2005/8/layout/orgChart1"/>
    <dgm:cxn modelId="{914440BB-CE1A-5E40-9178-D0ACF69ADC75}" type="presParOf" srcId="{82BD9348-19A4-6D40-8D90-F2CF2A6EC291}" destId="{F4A35D5A-4748-2E44-AB7D-7D769AF5E40A}" srcOrd="0" destOrd="0" presId="urn:microsoft.com/office/officeart/2005/8/layout/orgChart1"/>
    <dgm:cxn modelId="{1874A328-E827-D048-8D1B-AA0BEA3FF5DB}" type="presParOf" srcId="{82BD9348-19A4-6D40-8D90-F2CF2A6EC291}" destId="{5D8A36AC-B99D-DB4F-9E18-BCB46A19F47B}" srcOrd="1" destOrd="0" presId="urn:microsoft.com/office/officeart/2005/8/layout/orgChart1"/>
    <dgm:cxn modelId="{93F0B6FE-488F-7441-9685-0AB206FB026E}" type="presParOf" srcId="{AB2A5560-CA62-9740-81D9-F72068E0EBE8}" destId="{9B5A202D-6201-AC40-AE74-72E9855CD5FD}" srcOrd="1" destOrd="0" presId="urn:microsoft.com/office/officeart/2005/8/layout/orgChart1"/>
    <dgm:cxn modelId="{A55268A9-FE92-EB42-AAAF-AE8817531BF9}" type="presParOf" srcId="{9B5A202D-6201-AC40-AE74-72E9855CD5FD}" destId="{3FEEB785-597A-8A4F-8E23-44A8EEC24C5D}" srcOrd="0" destOrd="0" presId="urn:microsoft.com/office/officeart/2005/8/layout/orgChart1"/>
    <dgm:cxn modelId="{56387907-A003-7249-863E-2A4AB09E9097}" type="presParOf" srcId="{9B5A202D-6201-AC40-AE74-72E9855CD5FD}" destId="{5D6E12E3-DF76-834C-AEF3-CE862515EC67}" srcOrd="1" destOrd="0" presId="urn:microsoft.com/office/officeart/2005/8/layout/orgChart1"/>
    <dgm:cxn modelId="{D6C4E07C-D230-3342-A60D-969ABAC74174}" type="presParOf" srcId="{5D6E12E3-DF76-834C-AEF3-CE862515EC67}" destId="{1A6F47BC-ACB5-2E4B-B5AE-C5E99DB9DBD0}" srcOrd="0" destOrd="0" presId="urn:microsoft.com/office/officeart/2005/8/layout/orgChart1"/>
    <dgm:cxn modelId="{D8247A7C-61F3-CB4A-8A1F-15C76B155ADA}" type="presParOf" srcId="{1A6F47BC-ACB5-2E4B-B5AE-C5E99DB9DBD0}" destId="{70758D36-6733-0A42-B188-16CA15080FED}" srcOrd="0" destOrd="0" presId="urn:microsoft.com/office/officeart/2005/8/layout/orgChart1"/>
    <dgm:cxn modelId="{BC4FD7E8-825A-A34F-A5EE-694816C77E82}" type="presParOf" srcId="{1A6F47BC-ACB5-2E4B-B5AE-C5E99DB9DBD0}" destId="{28F5ACF3-5B4F-F949-89D9-C1C978A20A56}" srcOrd="1" destOrd="0" presId="urn:microsoft.com/office/officeart/2005/8/layout/orgChart1"/>
    <dgm:cxn modelId="{1B55BDE7-E957-A143-B778-03E3D09A8161}" type="presParOf" srcId="{5D6E12E3-DF76-834C-AEF3-CE862515EC67}" destId="{E52DFAD2-F19F-0248-96E1-43FA2F01D944}" srcOrd="1" destOrd="0" presId="urn:microsoft.com/office/officeart/2005/8/layout/orgChart1"/>
    <dgm:cxn modelId="{B6B9F313-FA1D-B74A-9578-F5CE770728BB}" type="presParOf" srcId="{5D6E12E3-DF76-834C-AEF3-CE862515EC67}" destId="{5662419E-E17B-C54C-A892-B3B5F73A5287}" srcOrd="2" destOrd="0" presId="urn:microsoft.com/office/officeart/2005/8/layout/orgChart1"/>
    <dgm:cxn modelId="{9AF25550-1BC3-C940-85EF-7AD2D95CF960}" type="presParOf" srcId="{9B5A202D-6201-AC40-AE74-72E9855CD5FD}" destId="{C41A6639-047E-5645-9B76-F6CF1FF5C67B}" srcOrd="2" destOrd="0" presId="urn:microsoft.com/office/officeart/2005/8/layout/orgChart1"/>
    <dgm:cxn modelId="{DB42812F-5CDA-BD45-BBDE-7046F7DB262F}" type="presParOf" srcId="{9B5A202D-6201-AC40-AE74-72E9855CD5FD}" destId="{5EBA199D-3A23-3244-A9F1-D542E1060ACB}" srcOrd="3" destOrd="0" presId="urn:microsoft.com/office/officeart/2005/8/layout/orgChart1"/>
    <dgm:cxn modelId="{A4EE9EAB-5277-144F-9514-05E19BD436C2}" type="presParOf" srcId="{5EBA199D-3A23-3244-A9F1-D542E1060ACB}" destId="{C6046088-D051-054F-A955-6B01C324D31D}" srcOrd="0" destOrd="0" presId="urn:microsoft.com/office/officeart/2005/8/layout/orgChart1"/>
    <dgm:cxn modelId="{7E004E78-15AC-8F41-8AB7-4D11650250ED}" type="presParOf" srcId="{C6046088-D051-054F-A955-6B01C324D31D}" destId="{7CB52F46-3B06-DF43-8258-4ED8DABF7443}" srcOrd="0" destOrd="0" presId="urn:microsoft.com/office/officeart/2005/8/layout/orgChart1"/>
    <dgm:cxn modelId="{054BAB09-399E-274D-8755-81709941BF27}" type="presParOf" srcId="{C6046088-D051-054F-A955-6B01C324D31D}" destId="{BC191671-7072-1F47-BB77-2F9DC3825407}" srcOrd="1" destOrd="0" presId="urn:microsoft.com/office/officeart/2005/8/layout/orgChart1"/>
    <dgm:cxn modelId="{12F62826-C211-AB41-9F4F-F3E4F337CF76}" type="presParOf" srcId="{5EBA199D-3A23-3244-A9F1-D542E1060ACB}" destId="{780674B8-F65B-0946-B175-2139D34B9CA2}" srcOrd="1" destOrd="0" presId="urn:microsoft.com/office/officeart/2005/8/layout/orgChart1"/>
    <dgm:cxn modelId="{6A127BC8-2E28-6447-8E12-5B17FB5315D0}" type="presParOf" srcId="{5EBA199D-3A23-3244-A9F1-D542E1060ACB}" destId="{3965DD97-8A1B-9748-9D6C-F0B14C2ED6BA}" srcOrd="2" destOrd="0" presId="urn:microsoft.com/office/officeart/2005/8/layout/orgChart1"/>
    <dgm:cxn modelId="{CD75369C-05C6-064C-806A-6DC452665B06}" type="presParOf" srcId="{9B5A202D-6201-AC40-AE74-72E9855CD5FD}" destId="{82E6D262-D29A-E84A-B275-EF2B1875AB34}" srcOrd="4" destOrd="0" presId="urn:microsoft.com/office/officeart/2005/8/layout/orgChart1"/>
    <dgm:cxn modelId="{2BC01602-C328-BC48-A183-03259DC90AD2}" type="presParOf" srcId="{9B5A202D-6201-AC40-AE74-72E9855CD5FD}" destId="{DB88AA24-EE32-4F42-B38A-B1941B5AE1BE}" srcOrd="5" destOrd="0" presId="urn:microsoft.com/office/officeart/2005/8/layout/orgChart1"/>
    <dgm:cxn modelId="{B3633EE7-5B03-D448-B1DB-77F9584A2E2E}" type="presParOf" srcId="{DB88AA24-EE32-4F42-B38A-B1941B5AE1BE}" destId="{969A2F71-1D87-EF43-81E2-19F91F45CC9E}" srcOrd="0" destOrd="0" presId="urn:microsoft.com/office/officeart/2005/8/layout/orgChart1"/>
    <dgm:cxn modelId="{3C5E4BB3-32B5-D648-9E18-78E143E90AB5}" type="presParOf" srcId="{969A2F71-1D87-EF43-81E2-19F91F45CC9E}" destId="{8B9D9C33-426D-4542-9E03-912F8E575BC8}" srcOrd="0" destOrd="0" presId="urn:microsoft.com/office/officeart/2005/8/layout/orgChart1"/>
    <dgm:cxn modelId="{66E0158C-0746-9248-BCD1-3C07BC8650AD}" type="presParOf" srcId="{969A2F71-1D87-EF43-81E2-19F91F45CC9E}" destId="{CD7916FE-8275-A241-9379-B17B61037E85}" srcOrd="1" destOrd="0" presId="urn:microsoft.com/office/officeart/2005/8/layout/orgChart1"/>
    <dgm:cxn modelId="{D473E0C5-082D-0046-9FB9-982E94ED3F6B}" type="presParOf" srcId="{DB88AA24-EE32-4F42-B38A-B1941B5AE1BE}" destId="{6B75E358-9B26-E940-B71E-12BBC6BAE1F9}" srcOrd="1" destOrd="0" presId="urn:microsoft.com/office/officeart/2005/8/layout/orgChart1"/>
    <dgm:cxn modelId="{DC49488B-419B-5F4A-BE33-D490A49571F1}" type="presParOf" srcId="{DB88AA24-EE32-4F42-B38A-B1941B5AE1BE}" destId="{EF81B818-0C3E-A447-8C4C-ACBBDBCCDFDE}" srcOrd="2" destOrd="0" presId="urn:microsoft.com/office/officeart/2005/8/layout/orgChart1"/>
    <dgm:cxn modelId="{08239ABA-EAE4-2A49-80FF-0514C164A49E}" type="presParOf" srcId="{AB2A5560-CA62-9740-81D9-F72068E0EBE8}" destId="{DF75E6CD-D359-2843-A430-4D8225F34AA9}" srcOrd="2" destOrd="0" presId="urn:microsoft.com/office/officeart/2005/8/layout/orgChar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8B43A6A-B7EB-EB44-BCB4-D2A385DA6F6D}" type="doc">
      <dgm:prSet loTypeId="urn:microsoft.com/office/officeart/2005/8/layout/hProcess9" loCatId="process" qsTypeId="urn:microsoft.com/office/officeart/2005/8/quickstyle/simple1" qsCatId="simple" csTypeId="urn:microsoft.com/office/officeart/2005/8/colors/accent1_2" csCatId="accent1" phldr="1"/>
      <dgm:spPr/>
    </dgm:pt>
    <dgm:pt modelId="{E6582480-D04F-6A46-9168-3902F089A6CA}" type="pres">
      <dgm:prSet presAssocID="{08B43A6A-B7EB-EB44-BCB4-D2A385DA6F6D}" presName="CompostProcess" presStyleCnt="0">
        <dgm:presLayoutVars>
          <dgm:dir/>
          <dgm:resizeHandles val="exact"/>
        </dgm:presLayoutVars>
      </dgm:prSet>
      <dgm:spPr/>
    </dgm:pt>
    <dgm:pt modelId="{198D9371-D20C-D441-B014-DB24BB064B74}" type="pres">
      <dgm:prSet presAssocID="{08B43A6A-B7EB-EB44-BCB4-D2A385DA6F6D}" presName="arrow" presStyleLbl="bgShp" presStyleIdx="0" presStyleCnt="1" custLinFactNeighborY="-6098"/>
      <dgm:spPr>
        <a:solidFill>
          <a:schemeClr val="bg1"/>
        </a:solidFill>
      </dgm:spPr>
    </dgm:pt>
    <dgm:pt modelId="{C5592FD5-D256-6F41-9A34-F7E8D1CFE95E}" type="pres">
      <dgm:prSet presAssocID="{08B43A6A-B7EB-EB44-BCB4-D2A385DA6F6D}" presName="linearProcess" presStyleCnt="0"/>
      <dgm:spPr/>
    </dgm:pt>
  </dgm:ptLst>
  <dgm:cxnLst>
    <dgm:cxn modelId="{917E542C-F76B-8A49-A278-9C5AC0698794}" type="presOf" srcId="{08B43A6A-B7EB-EB44-BCB4-D2A385DA6F6D}" destId="{E6582480-D04F-6A46-9168-3902F089A6CA}" srcOrd="0" destOrd="0" presId="urn:microsoft.com/office/officeart/2005/8/layout/hProcess9"/>
    <dgm:cxn modelId="{CCA69C70-5D03-8F4C-B63D-747C66DBA416}" type="presParOf" srcId="{E6582480-D04F-6A46-9168-3902F089A6CA}" destId="{198D9371-D20C-D441-B014-DB24BB064B74}" srcOrd="0" destOrd="0" presId="urn:microsoft.com/office/officeart/2005/8/layout/hProcess9"/>
    <dgm:cxn modelId="{59FF5B58-8371-6440-9165-BE2A5BE09E84}" type="presParOf" srcId="{E6582480-D04F-6A46-9168-3902F089A6CA}" destId="{C5592FD5-D256-6F41-9A34-F7E8D1CFE95E}" srcOrd="1"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DF84F45-E504-5A47-84EC-E4E9FC2CBB96}"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US"/>
        </a:p>
      </dgm:t>
    </dgm:pt>
    <dgm:pt modelId="{F51C8BDD-247C-4EC5-9FD8-0A30601EFD0C}">
      <dgm:prSet/>
      <dgm:spPr>
        <a:solidFill>
          <a:srgbClr val="EE7624"/>
        </a:solidFill>
      </dgm:spPr>
      <dgm:t>
        <a:bodyPr/>
        <a:lstStyle/>
        <a:p>
          <a:r>
            <a:rPr lang="en-US" b="0" i="0"/>
            <a:t>Plant</a:t>
          </a:r>
          <a:endParaRPr lang="en-US"/>
        </a:p>
      </dgm:t>
    </dgm:pt>
    <dgm:pt modelId="{C1C201A6-F31C-4326-90F3-6C0E8EAAE665}" type="parTrans" cxnId="{B81312FC-206D-49A9-AE64-0FAFAB6F5440}">
      <dgm:prSet/>
      <dgm:spPr/>
      <dgm:t>
        <a:bodyPr/>
        <a:lstStyle/>
        <a:p>
          <a:endParaRPr lang="en-US"/>
        </a:p>
      </dgm:t>
    </dgm:pt>
    <dgm:pt modelId="{1AB1F5C4-63CC-4386-9DFC-260FFE83ED13}" type="sibTrans" cxnId="{B81312FC-206D-49A9-AE64-0FAFAB6F5440}">
      <dgm:prSet/>
      <dgm:spPr/>
      <dgm:t>
        <a:bodyPr/>
        <a:lstStyle/>
        <a:p>
          <a:endParaRPr lang="en-US"/>
        </a:p>
      </dgm:t>
    </dgm:pt>
    <dgm:pt modelId="{F9A41B31-EBB6-4614-AFA3-417682A5D3EC}">
      <dgm:prSet/>
      <dgm:spPr>
        <a:solidFill>
          <a:srgbClr val="48929B"/>
        </a:solidFill>
      </dgm:spPr>
      <dgm:t>
        <a:bodyPr/>
        <a:lstStyle/>
        <a:p>
          <a:r>
            <a:rPr lang="en-US" b="0" i="0"/>
            <a:t>Disconnect Power</a:t>
          </a:r>
          <a:endParaRPr lang="en-US"/>
        </a:p>
      </dgm:t>
    </dgm:pt>
    <dgm:pt modelId="{D1081459-07B8-48D8-A281-F6C8C00C7FCD}" type="parTrans" cxnId="{06F3D99D-650F-454D-BE32-97F4F3883984}">
      <dgm:prSet/>
      <dgm:spPr/>
      <dgm:t>
        <a:bodyPr/>
        <a:lstStyle/>
        <a:p>
          <a:endParaRPr lang="en-US"/>
        </a:p>
      </dgm:t>
    </dgm:pt>
    <dgm:pt modelId="{54575FC7-2977-478E-A355-D4D753520CC2}" type="sibTrans" cxnId="{06F3D99D-650F-454D-BE32-97F4F3883984}">
      <dgm:prSet/>
      <dgm:spPr/>
      <dgm:t>
        <a:bodyPr/>
        <a:lstStyle/>
        <a:p>
          <a:endParaRPr lang="en-US"/>
        </a:p>
      </dgm:t>
    </dgm:pt>
    <dgm:pt modelId="{ADA58997-4EE9-4AF1-9C9E-AF4D4AD3F6DC}">
      <dgm:prSet/>
      <dgm:spPr>
        <a:solidFill>
          <a:srgbClr val="48929B"/>
        </a:solidFill>
      </dgm:spPr>
      <dgm:t>
        <a:bodyPr/>
        <a:lstStyle/>
        <a:p>
          <a:r>
            <a:rPr lang="en-US" b="0" i="0"/>
            <a:t>Transfer Critical Knowledge</a:t>
          </a:r>
          <a:endParaRPr lang="en-US"/>
        </a:p>
      </dgm:t>
    </dgm:pt>
    <dgm:pt modelId="{357B1D2E-4C68-4803-ADE7-14E5EAC283A9}" type="parTrans" cxnId="{239DBB98-D3FB-4A21-A1B6-C56EA5446CAD}">
      <dgm:prSet/>
      <dgm:spPr/>
      <dgm:t>
        <a:bodyPr/>
        <a:lstStyle/>
        <a:p>
          <a:endParaRPr lang="en-US"/>
        </a:p>
      </dgm:t>
    </dgm:pt>
    <dgm:pt modelId="{CE6B2B23-8244-4F97-AAEF-C54B7C3A5AA7}" type="sibTrans" cxnId="{239DBB98-D3FB-4A21-A1B6-C56EA5446CAD}">
      <dgm:prSet/>
      <dgm:spPr/>
      <dgm:t>
        <a:bodyPr/>
        <a:lstStyle/>
        <a:p>
          <a:endParaRPr lang="en-US"/>
        </a:p>
      </dgm:t>
    </dgm:pt>
    <dgm:pt modelId="{19AA8919-458A-4E6D-BA2C-0D63EE6F8456}">
      <dgm:prSet/>
      <dgm:spPr/>
      <dgm:t>
        <a:bodyPr/>
        <a:lstStyle/>
        <a:p>
          <a:r>
            <a:rPr lang="en-US" b="0" i="0"/>
            <a:t> Integrate Logic</a:t>
          </a:r>
          <a:endParaRPr lang="en-US"/>
        </a:p>
      </dgm:t>
    </dgm:pt>
    <dgm:pt modelId="{DCF3F4AC-CD0F-4C51-8531-83101EC53F53}" type="parTrans" cxnId="{132E5016-2DAD-4DBD-A26E-8C61739C6BDD}">
      <dgm:prSet/>
      <dgm:spPr/>
      <dgm:t>
        <a:bodyPr/>
        <a:lstStyle/>
        <a:p>
          <a:endParaRPr lang="en-US"/>
        </a:p>
      </dgm:t>
    </dgm:pt>
    <dgm:pt modelId="{E6DE94B6-409C-4CA5-96E7-6D80F2AA4BB9}" type="sibTrans" cxnId="{132E5016-2DAD-4DBD-A26E-8C61739C6BDD}">
      <dgm:prSet/>
      <dgm:spPr/>
      <dgm:t>
        <a:bodyPr/>
        <a:lstStyle/>
        <a:p>
          <a:endParaRPr lang="en-US"/>
        </a:p>
      </dgm:t>
    </dgm:pt>
    <dgm:pt modelId="{AFA288B2-F0BD-4E88-8215-BA819C4A8163}">
      <dgm:prSet/>
      <dgm:spPr>
        <a:solidFill>
          <a:srgbClr val="48929B"/>
        </a:solidFill>
      </dgm:spPr>
      <dgm:t>
        <a:bodyPr/>
        <a:lstStyle/>
        <a:p>
          <a:r>
            <a:rPr lang="en-US" b="0" i="0"/>
            <a:t>Deliver Output Signal</a:t>
          </a:r>
          <a:endParaRPr lang="en-US"/>
        </a:p>
      </dgm:t>
    </dgm:pt>
    <dgm:pt modelId="{5A27F7B2-20ED-4894-9426-8417249DAEA4}" type="parTrans" cxnId="{459693D2-4909-48D6-8B00-C5C1598E82BA}">
      <dgm:prSet/>
      <dgm:spPr/>
      <dgm:t>
        <a:bodyPr/>
        <a:lstStyle/>
        <a:p>
          <a:endParaRPr lang="en-US"/>
        </a:p>
      </dgm:t>
    </dgm:pt>
    <dgm:pt modelId="{1E0FE820-433E-4705-8F0D-D20730FDDE9D}" type="sibTrans" cxnId="{459693D2-4909-48D6-8B00-C5C1598E82BA}">
      <dgm:prSet/>
      <dgm:spPr/>
      <dgm:t>
        <a:bodyPr/>
        <a:lstStyle/>
        <a:p>
          <a:endParaRPr lang="en-US"/>
        </a:p>
      </dgm:t>
    </dgm:pt>
    <dgm:pt modelId="{06C1E0FB-94A9-4AE8-8A10-C38ECFC67D98}">
      <dgm:prSet/>
      <dgm:spPr/>
      <dgm:t>
        <a:bodyPr/>
        <a:lstStyle/>
        <a:p>
          <a:r>
            <a:rPr lang="en-US" b="0" i="0"/>
            <a:t> Receive Input Signal</a:t>
          </a:r>
          <a:endParaRPr lang="en-US"/>
        </a:p>
      </dgm:t>
    </dgm:pt>
    <dgm:pt modelId="{FB21B6CB-A5E5-41DF-BBB1-76591A7C9926}" type="parTrans" cxnId="{B4B214C5-B139-4626-BE1F-2CA358DF5699}">
      <dgm:prSet/>
      <dgm:spPr/>
      <dgm:t>
        <a:bodyPr/>
        <a:lstStyle/>
        <a:p>
          <a:endParaRPr lang="en-US"/>
        </a:p>
      </dgm:t>
    </dgm:pt>
    <dgm:pt modelId="{F7F798A1-FE9F-41E4-B7DF-A39C2F18974C}" type="sibTrans" cxnId="{B4B214C5-B139-4626-BE1F-2CA358DF5699}">
      <dgm:prSet/>
      <dgm:spPr/>
      <dgm:t>
        <a:bodyPr/>
        <a:lstStyle/>
        <a:p>
          <a:endParaRPr lang="en-US"/>
        </a:p>
      </dgm:t>
    </dgm:pt>
    <dgm:pt modelId="{9432C14C-97E3-4B2C-BE33-C19B619DFE4D}">
      <dgm:prSet/>
      <dgm:spPr>
        <a:solidFill>
          <a:srgbClr val="EE7624"/>
        </a:solidFill>
      </dgm:spPr>
      <dgm:t>
        <a:bodyPr/>
        <a:lstStyle/>
        <a:p>
          <a:r>
            <a:rPr lang="en-US"/>
            <a:t>Facilitate </a:t>
          </a:r>
        </a:p>
      </dgm:t>
    </dgm:pt>
    <dgm:pt modelId="{8C45EE71-D47C-49F8-90B5-8DA68C23EA93}" type="parTrans" cxnId="{9E1F123E-7B6A-404B-8056-26B8CE3057D3}">
      <dgm:prSet/>
      <dgm:spPr/>
      <dgm:t>
        <a:bodyPr/>
        <a:lstStyle/>
        <a:p>
          <a:endParaRPr lang="en-US"/>
        </a:p>
      </dgm:t>
    </dgm:pt>
    <dgm:pt modelId="{B298647D-7A3A-45A6-BCFB-93596C73149C}" type="sibTrans" cxnId="{9E1F123E-7B6A-404B-8056-26B8CE3057D3}">
      <dgm:prSet/>
      <dgm:spPr/>
      <dgm:t>
        <a:bodyPr/>
        <a:lstStyle/>
        <a:p>
          <a:endParaRPr lang="en-US"/>
        </a:p>
      </dgm:t>
    </dgm:pt>
    <dgm:pt modelId="{C29C7E4E-DDEF-4A45-9A3E-41AF7A2DC22B}" type="pres">
      <dgm:prSet presAssocID="{CDF84F45-E504-5A47-84EC-E4E9FC2CBB96}" presName="hierChild1" presStyleCnt="0">
        <dgm:presLayoutVars>
          <dgm:orgChart val="1"/>
          <dgm:chPref val="1"/>
          <dgm:dir/>
          <dgm:animOne val="branch"/>
          <dgm:animLvl val="lvl"/>
          <dgm:resizeHandles/>
        </dgm:presLayoutVars>
      </dgm:prSet>
      <dgm:spPr/>
    </dgm:pt>
    <dgm:pt modelId="{A8C0A685-72B1-4BC9-8D75-D2EE386165F8}" type="pres">
      <dgm:prSet presAssocID="{F51C8BDD-247C-4EC5-9FD8-0A30601EFD0C}" presName="hierRoot1" presStyleCnt="0">
        <dgm:presLayoutVars>
          <dgm:hierBranch val="init"/>
        </dgm:presLayoutVars>
      </dgm:prSet>
      <dgm:spPr/>
    </dgm:pt>
    <dgm:pt modelId="{A9452026-871B-443A-8BF5-76D14DB77EBD}" type="pres">
      <dgm:prSet presAssocID="{F51C8BDD-247C-4EC5-9FD8-0A30601EFD0C}" presName="rootComposite1" presStyleCnt="0"/>
      <dgm:spPr/>
    </dgm:pt>
    <dgm:pt modelId="{B4C4EAE3-3FAA-4D64-9563-F3E178CC63D8}" type="pres">
      <dgm:prSet presAssocID="{F51C8BDD-247C-4EC5-9FD8-0A30601EFD0C}" presName="rootText1" presStyleLbl="node0" presStyleIdx="0" presStyleCnt="2" custScaleX="105953" custScaleY="116367">
        <dgm:presLayoutVars>
          <dgm:chPref val="3"/>
        </dgm:presLayoutVars>
      </dgm:prSet>
      <dgm:spPr/>
    </dgm:pt>
    <dgm:pt modelId="{136B859D-C924-444E-B1BD-37D5FD9359CF}" type="pres">
      <dgm:prSet presAssocID="{F51C8BDD-247C-4EC5-9FD8-0A30601EFD0C}" presName="rootConnector1" presStyleLbl="node1" presStyleIdx="0" presStyleCnt="0"/>
      <dgm:spPr/>
    </dgm:pt>
    <dgm:pt modelId="{DEDEDD2C-F73D-4514-B7AE-5C49DE0F0921}" type="pres">
      <dgm:prSet presAssocID="{F51C8BDD-247C-4EC5-9FD8-0A30601EFD0C}" presName="hierChild2" presStyleCnt="0"/>
      <dgm:spPr/>
    </dgm:pt>
    <dgm:pt modelId="{8FDEF998-2C88-40D4-9230-1EFFA40FC7C1}" type="pres">
      <dgm:prSet presAssocID="{D1081459-07B8-48D8-A281-F6C8C00C7FCD}" presName="Name37" presStyleLbl="parChTrans1D2" presStyleIdx="0" presStyleCnt="5"/>
      <dgm:spPr/>
    </dgm:pt>
    <dgm:pt modelId="{1CF97C00-02F0-47A0-8D78-A57C674A1D82}" type="pres">
      <dgm:prSet presAssocID="{F9A41B31-EBB6-4614-AFA3-417682A5D3EC}" presName="hierRoot2" presStyleCnt="0">
        <dgm:presLayoutVars>
          <dgm:hierBranch val="init"/>
        </dgm:presLayoutVars>
      </dgm:prSet>
      <dgm:spPr/>
    </dgm:pt>
    <dgm:pt modelId="{1D830B8C-1BC6-4713-9E33-8FE121244FDD}" type="pres">
      <dgm:prSet presAssocID="{F9A41B31-EBB6-4614-AFA3-417682A5D3EC}" presName="rootComposite" presStyleCnt="0"/>
      <dgm:spPr/>
    </dgm:pt>
    <dgm:pt modelId="{9D659EDD-DE84-49D7-887C-42CC43E730AF}" type="pres">
      <dgm:prSet presAssocID="{F9A41B31-EBB6-4614-AFA3-417682A5D3EC}" presName="rootText" presStyleLbl="node2" presStyleIdx="0" presStyleCnt="5" custScaleX="105953" custScaleY="116367">
        <dgm:presLayoutVars>
          <dgm:chPref val="3"/>
        </dgm:presLayoutVars>
      </dgm:prSet>
      <dgm:spPr/>
    </dgm:pt>
    <dgm:pt modelId="{0B7FE059-CFEF-4CED-BCE8-C36E5C7F3B3A}" type="pres">
      <dgm:prSet presAssocID="{F9A41B31-EBB6-4614-AFA3-417682A5D3EC}" presName="rootConnector" presStyleLbl="node2" presStyleIdx="0" presStyleCnt="5"/>
      <dgm:spPr/>
    </dgm:pt>
    <dgm:pt modelId="{3E111B17-E19B-4256-B57C-0CADAFA17AE1}" type="pres">
      <dgm:prSet presAssocID="{F9A41B31-EBB6-4614-AFA3-417682A5D3EC}" presName="hierChild4" presStyleCnt="0"/>
      <dgm:spPr/>
    </dgm:pt>
    <dgm:pt modelId="{01E178BA-661B-4692-8FE9-6F32D057FCCE}" type="pres">
      <dgm:prSet presAssocID="{F9A41B31-EBB6-4614-AFA3-417682A5D3EC}" presName="hierChild5" presStyleCnt="0"/>
      <dgm:spPr/>
    </dgm:pt>
    <dgm:pt modelId="{CC281313-13C2-40BD-8848-CDCC56933254}" type="pres">
      <dgm:prSet presAssocID="{DCF3F4AC-CD0F-4C51-8531-83101EC53F53}" presName="Name37" presStyleLbl="parChTrans1D2" presStyleIdx="1" presStyleCnt="5"/>
      <dgm:spPr/>
    </dgm:pt>
    <dgm:pt modelId="{0357A463-77DE-45A1-AA69-C9BB12C1F2A0}" type="pres">
      <dgm:prSet presAssocID="{19AA8919-458A-4E6D-BA2C-0D63EE6F8456}" presName="hierRoot2" presStyleCnt="0">
        <dgm:presLayoutVars>
          <dgm:hierBranch val="init"/>
        </dgm:presLayoutVars>
      </dgm:prSet>
      <dgm:spPr/>
    </dgm:pt>
    <dgm:pt modelId="{4A899D60-D330-4F73-9917-135A833B3154}" type="pres">
      <dgm:prSet presAssocID="{19AA8919-458A-4E6D-BA2C-0D63EE6F8456}" presName="rootComposite" presStyleCnt="0"/>
      <dgm:spPr/>
    </dgm:pt>
    <dgm:pt modelId="{92692FD3-1E3C-4BF7-9834-49FE1DDF541C}" type="pres">
      <dgm:prSet presAssocID="{19AA8919-458A-4E6D-BA2C-0D63EE6F8456}" presName="rootText" presStyleLbl="node2" presStyleIdx="1" presStyleCnt="5" custScaleX="105953" custScaleY="116367">
        <dgm:presLayoutVars>
          <dgm:chPref val="3"/>
        </dgm:presLayoutVars>
      </dgm:prSet>
      <dgm:spPr/>
    </dgm:pt>
    <dgm:pt modelId="{A4E877EA-1C5E-42CE-9C2C-DE30726494BC}" type="pres">
      <dgm:prSet presAssocID="{19AA8919-458A-4E6D-BA2C-0D63EE6F8456}" presName="rootConnector" presStyleLbl="node2" presStyleIdx="1" presStyleCnt="5"/>
      <dgm:spPr/>
    </dgm:pt>
    <dgm:pt modelId="{A9796705-ABDF-4A12-B872-CDC5C147B1C2}" type="pres">
      <dgm:prSet presAssocID="{19AA8919-458A-4E6D-BA2C-0D63EE6F8456}" presName="hierChild4" presStyleCnt="0"/>
      <dgm:spPr/>
    </dgm:pt>
    <dgm:pt modelId="{BE933942-6EF0-4F7A-B225-BA39A1EDBE21}" type="pres">
      <dgm:prSet presAssocID="{19AA8919-458A-4E6D-BA2C-0D63EE6F8456}" presName="hierChild5" presStyleCnt="0"/>
      <dgm:spPr/>
    </dgm:pt>
    <dgm:pt modelId="{9F385953-9C74-4E54-B38D-AD776CDF803B}" type="pres">
      <dgm:prSet presAssocID="{5A27F7B2-20ED-4894-9426-8417249DAEA4}" presName="Name37" presStyleLbl="parChTrans1D2" presStyleIdx="2" presStyleCnt="5"/>
      <dgm:spPr/>
    </dgm:pt>
    <dgm:pt modelId="{49EE2DB7-7155-40E4-8FEC-79E227DB2653}" type="pres">
      <dgm:prSet presAssocID="{AFA288B2-F0BD-4E88-8215-BA819C4A8163}" presName="hierRoot2" presStyleCnt="0">
        <dgm:presLayoutVars>
          <dgm:hierBranch val="init"/>
        </dgm:presLayoutVars>
      </dgm:prSet>
      <dgm:spPr/>
    </dgm:pt>
    <dgm:pt modelId="{A2C86A71-4213-4E4B-AB32-1AACBA57E551}" type="pres">
      <dgm:prSet presAssocID="{AFA288B2-F0BD-4E88-8215-BA819C4A8163}" presName="rootComposite" presStyleCnt="0"/>
      <dgm:spPr/>
    </dgm:pt>
    <dgm:pt modelId="{5075F076-3621-4CCE-AED0-D89A5871C82F}" type="pres">
      <dgm:prSet presAssocID="{AFA288B2-F0BD-4E88-8215-BA819C4A8163}" presName="rootText" presStyleLbl="node2" presStyleIdx="2" presStyleCnt="5" custScaleX="105953" custScaleY="116367">
        <dgm:presLayoutVars>
          <dgm:chPref val="3"/>
        </dgm:presLayoutVars>
      </dgm:prSet>
      <dgm:spPr/>
    </dgm:pt>
    <dgm:pt modelId="{07F9DE8D-DC78-47F6-A3EF-E901AD95E080}" type="pres">
      <dgm:prSet presAssocID="{AFA288B2-F0BD-4E88-8215-BA819C4A8163}" presName="rootConnector" presStyleLbl="node2" presStyleIdx="2" presStyleCnt="5"/>
      <dgm:spPr/>
    </dgm:pt>
    <dgm:pt modelId="{270AAA8E-5160-4324-A040-AB07C587D390}" type="pres">
      <dgm:prSet presAssocID="{AFA288B2-F0BD-4E88-8215-BA819C4A8163}" presName="hierChild4" presStyleCnt="0"/>
      <dgm:spPr/>
    </dgm:pt>
    <dgm:pt modelId="{CE67AD49-B120-427C-8D47-F0631A2325C6}" type="pres">
      <dgm:prSet presAssocID="{AFA288B2-F0BD-4E88-8215-BA819C4A8163}" presName="hierChild5" presStyleCnt="0"/>
      <dgm:spPr/>
    </dgm:pt>
    <dgm:pt modelId="{882880A9-153B-4278-9A04-CD5D54B52532}" type="pres">
      <dgm:prSet presAssocID="{FB21B6CB-A5E5-41DF-BBB1-76591A7C9926}" presName="Name37" presStyleLbl="parChTrans1D2" presStyleIdx="3" presStyleCnt="5"/>
      <dgm:spPr/>
    </dgm:pt>
    <dgm:pt modelId="{52B8EF21-2215-4D36-8495-8D5B7523DC19}" type="pres">
      <dgm:prSet presAssocID="{06C1E0FB-94A9-4AE8-8A10-C38ECFC67D98}" presName="hierRoot2" presStyleCnt="0">
        <dgm:presLayoutVars>
          <dgm:hierBranch val="init"/>
        </dgm:presLayoutVars>
      </dgm:prSet>
      <dgm:spPr/>
    </dgm:pt>
    <dgm:pt modelId="{A2547C7E-552E-437C-BFAF-E45B01A4EBA6}" type="pres">
      <dgm:prSet presAssocID="{06C1E0FB-94A9-4AE8-8A10-C38ECFC67D98}" presName="rootComposite" presStyleCnt="0"/>
      <dgm:spPr/>
    </dgm:pt>
    <dgm:pt modelId="{59B43972-CA7D-406B-A457-60507461D538}" type="pres">
      <dgm:prSet presAssocID="{06C1E0FB-94A9-4AE8-8A10-C38ECFC67D98}" presName="rootText" presStyleLbl="node2" presStyleIdx="3" presStyleCnt="5" custScaleX="105953" custScaleY="116367">
        <dgm:presLayoutVars>
          <dgm:chPref val="3"/>
        </dgm:presLayoutVars>
      </dgm:prSet>
      <dgm:spPr/>
    </dgm:pt>
    <dgm:pt modelId="{D36A0D9E-91EF-4D7A-84DA-1143045B7BC4}" type="pres">
      <dgm:prSet presAssocID="{06C1E0FB-94A9-4AE8-8A10-C38ECFC67D98}" presName="rootConnector" presStyleLbl="node2" presStyleIdx="3" presStyleCnt="5"/>
      <dgm:spPr/>
    </dgm:pt>
    <dgm:pt modelId="{393B0033-D067-423B-BF63-674B1A0B431A}" type="pres">
      <dgm:prSet presAssocID="{06C1E0FB-94A9-4AE8-8A10-C38ECFC67D98}" presName="hierChild4" presStyleCnt="0"/>
      <dgm:spPr/>
    </dgm:pt>
    <dgm:pt modelId="{0A212CD5-8D30-4D23-B133-61E53CF68993}" type="pres">
      <dgm:prSet presAssocID="{06C1E0FB-94A9-4AE8-8A10-C38ECFC67D98}" presName="hierChild5" presStyleCnt="0"/>
      <dgm:spPr/>
    </dgm:pt>
    <dgm:pt modelId="{DFDB2C8B-A7E4-4661-921C-3F5A4C7A54D8}" type="pres">
      <dgm:prSet presAssocID="{F51C8BDD-247C-4EC5-9FD8-0A30601EFD0C}" presName="hierChild3" presStyleCnt="0"/>
      <dgm:spPr/>
    </dgm:pt>
    <dgm:pt modelId="{96F7D082-464C-4319-B86F-1CDCFE6446F7}" type="pres">
      <dgm:prSet presAssocID="{9432C14C-97E3-4B2C-BE33-C19B619DFE4D}" presName="hierRoot1" presStyleCnt="0">
        <dgm:presLayoutVars>
          <dgm:hierBranch val="init"/>
        </dgm:presLayoutVars>
      </dgm:prSet>
      <dgm:spPr/>
    </dgm:pt>
    <dgm:pt modelId="{CC30D2BE-C920-44C2-AA86-9A0EDA86A191}" type="pres">
      <dgm:prSet presAssocID="{9432C14C-97E3-4B2C-BE33-C19B619DFE4D}" presName="rootComposite1" presStyleCnt="0"/>
      <dgm:spPr/>
    </dgm:pt>
    <dgm:pt modelId="{5B1BDF3D-102A-4686-BBE0-03E8A1458819}" type="pres">
      <dgm:prSet presAssocID="{9432C14C-97E3-4B2C-BE33-C19B619DFE4D}" presName="rootText1" presStyleLbl="node0" presStyleIdx="1" presStyleCnt="2" custScaleX="105953" custScaleY="116367">
        <dgm:presLayoutVars>
          <dgm:chPref val="3"/>
        </dgm:presLayoutVars>
      </dgm:prSet>
      <dgm:spPr/>
    </dgm:pt>
    <dgm:pt modelId="{3A2506DB-7E33-4C81-9BF1-99C266F74438}" type="pres">
      <dgm:prSet presAssocID="{9432C14C-97E3-4B2C-BE33-C19B619DFE4D}" presName="rootConnector1" presStyleLbl="node1" presStyleIdx="0" presStyleCnt="0"/>
      <dgm:spPr/>
    </dgm:pt>
    <dgm:pt modelId="{5BE69D7F-B1A9-4378-8751-2559DA9AD87E}" type="pres">
      <dgm:prSet presAssocID="{9432C14C-97E3-4B2C-BE33-C19B619DFE4D}" presName="hierChild2" presStyleCnt="0"/>
      <dgm:spPr/>
    </dgm:pt>
    <dgm:pt modelId="{9FA429C2-1762-4F79-A49F-710E8B27AB4A}" type="pres">
      <dgm:prSet presAssocID="{357B1D2E-4C68-4803-ADE7-14E5EAC283A9}" presName="Name37" presStyleLbl="parChTrans1D2" presStyleIdx="4" presStyleCnt="5"/>
      <dgm:spPr/>
    </dgm:pt>
    <dgm:pt modelId="{42D3577E-8D73-4928-97AD-D8C53D653390}" type="pres">
      <dgm:prSet presAssocID="{ADA58997-4EE9-4AF1-9C9E-AF4D4AD3F6DC}" presName="hierRoot2" presStyleCnt="0">
        <dgm:presLayoutVars>
          <dgm:hierBranch val="init"/>
        </dgm:presLayoutVars>
      </dgm:prSet>
      <dgm:spPr/>
    </dgm:pt>
    <dgm:pt modelId="{1CDEEE11-3880-4DC1-AE2D-BACBC18870FD}" type="pres">
      <dgm:prSet presAssocID="{ADA58997-4EE9-4AF1-9C9E-AF4D4AD3F6DC}" presName="rootComposite" presStyleCnt="0"/>
      <dgm:spPr/>
    </dgm:pt>
    <dgm:pt modelId="{F85FEFAF-B5D3-4282-8AA5-DF20FC4F77A0}" type="pres">
      <dgm:prSet presAssocID="{ADA58997-4EE9-4AF1-9C9E-AF4D4AD3F6DC}" presName="rootText" presStyleLbl="node2" presStyleIdx="4" presStyleCnt="5" custScaleX="105953" custScaleY="116367">
        <dgm:presLayoutVars>
          <dgm:chPref val="3"/>
        </dgm:presLayoutVars>
      </dgm:prSet>
      <dgm:spPr/>
    </dgm:pt>
    <dgm:pt modelId="{94C3DEE4-4E63-4AB3-BC41-E7486BF92AC3}" type="pres">
      <dgm:prSet presAssocID="{ADA58997-4EE9-4AF1-9C9E-AF4D4AD3F6DC}" presName="rootConnector" presStyleLbl="node2" presStyleIdx="4" presStyleCnt="5"/>
      <dgm:spPr/>
    </dgm:pt>
    <dgm:pt modelId="{B26CB944-48CE-4F4B-A23E-38C148EA0E6A}" type="pres">
      <dgm:prSet presAssocID="{ADA58997-4EE9-4AF1-9C9E-AF4D4AD3F6DC}" presName="hierChild4" presStyleCnt="0"/>
      <dgm:spPr/>
    </dgm:pt>
    <dgm:pt modelId="{3B5E6AFF-9F87-4F91-811A-6EC86D4F14A2}" type="pres">
      <dgm:prSet presAssocID="{ADA58997-4EE9-4AF1-9C9E-AF4D4AD3F6DC}" presName="hierChild5" presStyleCnt="0"/>
      <dgm:spPr/>
    </dgm:pt>
    <dgm:pt modelId="{2DF1CC76-266A-4D92-BD4B-E302AC244EF6}" type="pres">
      <dgm:prSet presAssocID="{9432C14C-97E3-4B2C-BE33-C19B619DFE4D}" presName="hierChild3" presStyleCnt="0"/>
      <dgm:spPr/>
    </dgm:pt>
  </dgm:ptLst>
  <dgm:cxnLst>
    <dgm:cxn modelId="{132E5016-2DAD-4DBD-A26E-8C61739C6BDD}" srcId="{F51C8BDD-247C-4EC5-9FD8-0A30601EFD0C}" destId="{19AA8919-458A-4E6D-BA2C-0D63EE6F8456}" srcOrd="1" destOrd="0" parTransId="{DCF3F4AC-CD0F-4C51-8531-83101EC53F53}" sibTransId="{E6DE94B6-409C-4CA5-96E7-6D80F2AA4BB9}"/>
    <dgm:cxn modelId="{9E1F123E-7B6A-404B-8056-26B8CE3057D3}" srcId="{CDF84F45-E504-5A47-84EC-E4E9FC2CBB96}" destId="{9432C14C-97E3-4B2C-BE33-C19B619DFE4D}" srcOrd="1" destOrd="0" parTransId="{8C45EE71-D47C-49F8-90B5-8DA68C23EA93}" sibTransId="{B298647D-7A3A-45A6-BCFB-93596C73149C}"/>
    <dgm:cxn modelId="{D44C875C-54DC-4D60-B2A0-F3C1EFE72B8F}" type="presOf" srcId="{F51C8BDD-247C-4EC5-9FD8-0A30601EFD0C}" destId="{136B859D-C924-444E-B1BD-37D5FD9359CF}" srcOrd="1" destOrd="0" presId="urn:microsoft.com/office/officeart/2005/8/layout/orgChart1"/>
    <dgm:cxn modelId="{0DBBB246-F91E-4B11-A914-1490E7F1E84C}" type="presOf" srcId="{F9A41B31-EBB6-4614-AFA3-417682A5D3EC}" destId="{0B7FE059-CFEF-4CED-BCE8-C36E5C7F3B3A}" srcOrd="1" destOrd="0" presId="urn:microsoft.com/office/officeart/2005/8/layout/orgChart1"/>
    <dgm:cxn modelId="{BB9E3C67-A891-4D5E-B66A-88DC6929B413}" type="presOf" srcId="{06C1E0FB-94A9-4AE8-8A10-C38ECFC67D98}" destId="{D36A0D9E-91EF-4D7A-84DA-1143045B7BC4}" srcOrd="1" destOrd="0" presId="urn:microsoft.com/office/officeart/2005/8/layout/orgChart1"/>
    <dgm:cxn modelId="{2E288877-8C72-46BF-BC64-6A88C45A4403}" type="presOf" srcId="{ADA58997-4EE9-4AF1-9C9E-AF4D4AD3F6DC}" destId="{F85FEFAF-B5D3-4282-8AA5-DF20FC4F77A0}" srcOrd="0" destOrd="0" presId="urn:microsoft.com/office/officeart/2005/8/layout/orgChart1"/>
    <dgm:cxn modelId="{7E5DCF7B-0CB9-4A10-ABFB-42AEBDB94890}" type="presOf" srcId="{19AA8919-458A-4E6D-BA2C-0D63EE6F8456}" destId="{A4E877EA-1C5E-42CE-9C2C-DE30726494BC}" srcOrd="1" destOrd="0" presId="urn:microsoft.com/office/officeart/2005/8/layout/orgChart1"/>
    <dgm:cxn modelId="{7F437C85-7C7B-4F42-856C-C11E90EF4CAE}" type="presOf" srcId="{ADA58997-4EE9-4AF1-9C9E-AF4D4AD3F6DC}" destId="{94C3DEE4-4E63-4AB3-BC41-E7486BF92AC3}" srcOrd="1" destOrd="0" presId="urn:microsoft.com/office/officeart/2005/8/layout/orgChart1"/>
    <dgm:cxn modelId="{D3FF8A87-485C-4173-8CE1-30CCC61D7121}" type="presOf" srcId="{DCF3F4AC-CD0F-4C51-8531-83101EC53F53}" destId="{CC281313-13C2-40BD-8848-CDCC56933254}" srcOrd="0" destOrd="0" presId="urn:microsoft.com/office/officeart/2005/8/layout/orgChart1"/>
    <dgm:cxn modelId="{BE1DC38A-6DFD-4B80-A4EB-B056C54FE001}" type="presOf" srcId="{9432C14C-97E3-4B2C-BE33-C19B619DFE4D}" destId="{5B1BDF3D-102A-4686-BBE0-03E8A1458819}" srcOrd="0" destOrd="0" presId="urn:microsoft.com/office/officeart/2005/8/layout/orgChart1"/>
    <dgm:cxn modelId="{7D0A208D-6FF6-4DAC-9415-3E311E72FB39}" type="presOf" srcId="{06C1E0FB-94A9-4AE8-8A10-C38ECFC67D98}" destId="{59B43972-CA7D-406B-A457-60507461D538}" srcOrd="0" destOrd="0" presId="urn:microsoft.com/office/officeart/2005/8/layout/orgChart1"/>
    <dgm:cxn modelId="{239DBB98-D3FB-4A21-A1B6-C56EA5446CAD}" srcId="{9432C14C-97E3-4B2C-BE33-C19B619DFE4D}" destId="{ADA58997-4EE9-4AF1-9C9E-AF4D4AD3F6DC}" srcOrd="0" destOrd="0" parTransId="{357B1D2E-4C68-4803-ADE7-14E5EAC283A9}" sibTransId="{CE6B2B23-8244-4F97-AAEF-C54B7C3A5AA7}"/>
    <dgm:cxn modelId="{C236319B-221D-4D16-942F-5EF0FADEB662}" type="presOf" srcId="{D1081459-07B8-48D8-A281-F6C8C00C7FCD}" destId="{8FDEF998-2C88-40D4-9230-1EFFA40FC7C1}" srcOrd="0" destOrd="0" presId="urn:microsoft.com/office/officeart/2005/8/layout/orgChart1"/>
    <dgm:cxn modelId="{06F3D99D-650F-454D-BE32-97F4F3883984}" srcId="{F51C8BDD-247C-4EC5-9FD8-0A30601EFD0C}" destId="{F9A41B31-EBB6-4614-AFA3-417682A5D3EC}" srcOrd="0" destOrd="0" parTransId="{D1081459-07B8-48D8-A281-F6C8C00C7FCD}" sibTransId="{54575FC7-2977-478E-A355-D4D753520CC2}"/>
    <dgm:cxn modelId="{8E5261B1-FD6B-47C6-BB44-EC9E86A67065}" type="presOf" srcId="{5A27F7B2-20ED-4894-9426-8417249DAEA4}" destId="{9F385953-9C74-4E54-B38D-AD776CDF803B}" srcOrd="0" destOrd="0" presId="urn:microsoft.com/office/officeart/2005/8/layout/orgChart1"/>
    <dgm:cxn modelId="{725392B1-05CE-48AE-82C1-AB70CF617B75}" type="presOf" srcId="{F9A41B31-EBB6-4614-AFA3-417682A5D3EC}" destId="{9D659EDD-DE84-49D7-887C-42CC43E730AF}" srcOrd="0" destOrd="0" presId="urn:microsoft.com/office/officeart/2005/8/layout/orgChart1"/>
    <dgm:cxn modelId="{A53FD2B8-13E8-4E48-9790-D7FB0D3772F7}" type="presOf" srcId="{9432C14C-97E3-4B2C-BE33-C19B619DFE4D}" destId="{3A2506DB-7E33-4C81-9BF1-99C266F74438}" srcOrd="1" destOrd="0" presId="urn:microsoft.com/office/officeart/2005/8/layout/orgChart1"/>
    <dgm:cxn modelId="{BBD3E6BA-A6DB-4642-BD1F-40F8A02F0895}" type="presOf" srcId="{FB21B6CB-A5E5-41DF-BBB1-76591A7C9926}" destId="{882880A9-153B-4278-9A04-CD5D54B52532}" srcOrd="0" destOrd="0" presId="urn:microsoft.com/office/officeart/2005/8/layout/orgChart1"/>
    <dgm:cxn modelId="{B4B214C5-B139-4626-BE1F-2CA358DF5699}" srcId="{F51C8BDD-247C-4EC5-9FD8-0A30601EFD0C}" destId="{06C1E0FB-94A9-4AE8-8A10-C38ECFC67D98}" srcOrd="3" destOrd="0" parTransId="{FB21B6CB-A5E5-41DF-BBB1-76591A7C9926}" sibTransId="{F7F798A1-FE9F-41E4-B7DF-A39C2F18974C}"/>
    <dgm:cxn modelId="{974CFFCA-CC39-4250-8B0A-389D230A603E}" type="presOf" srcId="{F51C8BDD-247C-4EC5-9FD8-0A30601EFD0C}" destId="{B4C4EAE3-3FAA-4D64-9563-F3E178CC63D8}" srcOrd="0" destOrd="0" presId="urn:microsoft.com/office/officeart/2005/8/layout/orgChart1"/>
    <dgm:cxn modelId="{1260C2CE-EDCC-F140-BDDA-1EB6FD38DDEA}" type="presOf" srcId="{CDF84F45-E504-5A47-84EC-E4E9FC2CBB96}" destId="{C29C7E4E-DDEF-4A45-9A3E-41AF7A2DC22B}" srcOrd="0" destOrd="0" presId="urn:microsoft.com/office/officeart/2005/8/layout/orgChart1"/>
    <dgm:cxn modelId="{B01824D2-742B-4B93-ABB4-15F8506C7BB4}" type="presOf" srcId="{AFA288B2-F0BD-4E88-8215-BA819C4A8163}" destId="{07F9DE8D-DC78-47F6-A3EF-E901AD95E080}" srcOrd="1" destOrd="0" presId="urn:microsoft.com/office/officeart/2005/8/layout/orgChart1"/>
    <dgm:cxn modelId="{459693D2-4909-48D6-8B00-C5C1598E82BA}" srcId="{F51C8BDD-247C-4EC5-9FD8-0A30601EFD0C}" destId="{AFA288B2-F0BD-4E88-8215-BA819C4A8163}" srcOrd="2" destOrd="0" parTransId="{5A27F7B2-20ED-4894-9426-8417249DAEA4}" sibTransId="{1E0FE820-433E-4705-8F0D-D20730FDDE9D}"/>
    <dgm:cxn modelId="{4F3729E9-245A-45D5-84AD-AB6E776E1C72}" type="presOf" srcId="{19AA8919-458A-4E6D-BA2C-0D63EE6F8456}" destId="{92692FD3-1E3C-4BF7-9834-49FE1DDF541C}" srcOrd="0" destOrd="0" presId="urn:microsoft.com/office/officeart/2005/8/layout/orgChart1"/>
    <dgm:cxn modelId="{BA6D22F7-9B7D-47FE-8072-2AE1A9CAE351}" type="presOf" srcId="{357B1D2E-4C68-4803-ADE7-14E5EAC283A9}" destId="{9FA429C2-1762-4F79-A49F-710E8B27AB4A}" srcOrd="0" destOrd="0" presId="urn:microsoft.com/office/officeart/2005/8/layout/orgChart1"/>
    <dgm:cxn modelId="{CB3A21F9-A4E2-400A-86DD-D39A2B790009}" type="presOf" srcId="{AFA288B2-F0BD-4E88-8215-BA819C4A8163}" destId="{5075F076-3621-4CCE-AED0-D89A5871C82F}" srcOrd="0" destOrd="0" presId="urn:microsoft.com/office/officeart/2005/8/layout/orgChart1"/>
    <dgm:cxn modelId="{B81312FC-206D-49A9-AE64-0FAFAB6F5440}" srcId="{CDF84F45-E504-5A47-84EC-E4E9FC2CBB96}" destId="{F51C8BDD-247C-4EC5-9FD8-0A30601EFD0C}" srcOrd="0" destOrd="0" parTransId="{C1C201A6-F31C-4326-90F3-6C0E8EAAE665}" sibTransId="{1AB1F5C4-63CC-4386-9DFC-260FFE83ED13}"/>
    <dgm:cxn modelId="{55E29E58-06BA-4EE4-BA6C-05D59546BF4F}" type="presParOf" srcId="{C29C7E4E-DDEF-4A45-9A3E-41AF7A2DC22B}" destId="{A8C0A685-72B1-4BC9-8D75-D2EE386165F8}" srcOrd="0" destOrd="0" presId="urn:microsoft.com/office/officeart/2005/8/layout/orgChart1"/>
    <dgm:cxn modelId="{844F046F-1516-48E7-A500-BC19D38BBACD}" type="presParOf" srcId="{A8C0A685-72B1-4BC9-8D75-D2EE386165F8}" destId="{A9452026-871B-443A-8BF5-76D14DB77EBD}" srcOrd="0" destOrd="0" presId="urn:microsoft.com/office/officeart/2005/8/layout/orgChart1"/>
    <dgm:cxn modelId="{DAF01F96-AF3D-4D76-97D5-F554156E7F02}" type="presParOf" srcId="{A9452026-871B-443A-8BF5-76D14DB77EBD}" destId="{B4C4EAE3-3FAA-4D64-9563-F3E178CC63D8}" srcOrd="0" destOrd="0" presId="urn:microsoft.com/office/officeart/2005/8/layout/orgChart1"/>
    <dgm:cxn modelId="{8DB663EF-869B-476D-9961-8AB64E3FE6CB}" type="presParOf" srcId="{A9452026-871B-443A-8BF5-76D14DB77EBD}" destId="{136B859D-C924-444E-B1BD-37D5FD9359CF}" srcOrd="1" destOrd="0" presId="urn:microsoft.com/office/officeart/2005/8/layout/orgChart1"/>
    <dgm:cxn modelId="{4A7829B6-45FE-4FFF-ACEA-7FD990AE9B18}" type="presParOf" srcId="{A8C0A685-72B1-4BC9-8D75-D2EE386165F8}" destId="{DEDEDD2C-F73D-4514-B7AE-5C49DE0F0921}" srcOrd="1" destOrd="0" presId="urn:microsoft.com/office/officeart/2005/8/layout/orgChart1"/>
    <dgm:cxn modelId="{92245298-DB4C-4ADD-818D-9088CD5F0DAD}" type="presParOf" srcId="{DEDEDD2C-F73D-4514-B7AE-5C49DE0F0921}" destId="{8FDEF998-2C88-40D4-9230-1EFFA40FC7C1}" srcOrd="0" destOrd="0" presId="urn:microsoft.com/office/officeart/2005/8/layout/orgChart1"/>
    <dgm:cxn modelId="{66D2F7C1-6CA6-4982-951D-FFCF54C1B49E}" type="presParOf" srcId="{DEDEDD2C-F73D-4514-B7AE-5C49DE0F0921}" destId="{1CF97C00-02F0-47A0-8D78-A57C674A1D82}" srcOrd="1" destOrd="0" presId="urn:microsoft.com/office/officeart/2005/8/layout/orgChart1"/>
    <dgm:cxn modelId="{E9226EB8-655F-47EF-99ED-0F93D43B1F1F}" type="presParOf" srcId="{1CF97C00-02F0-47A0-8D78-A57C674A1D82}" destId="{1D830B8C-1BC6-4713-9E33-8FE121244FDD}" srcOrd="0" destOrd="0" presId="urn:microsoft.com/office/officeart/2005/8/layout/orgChart1"/>
    <dgm:cxn modelId="{6C16CC1A-32B2-4475-A4D4-30C2732ADD2F}" type="presParOf" srcId="{1D830B8C-1BC6-4713-9E33-8FE121244FDD}" destId="{9D659EDD-DE84-49D7-887C-42CC43E730AF}" srcOrd="0" destOrd="0" presId="urn:microsoft.com/office/officeart/2005/8/layout/orgChart1"/>
    <dgm:cxn modelId="{B2A38E22-BFBD-4920-8A48-81D927BEBFF5}" type="presParOf" srcId="{1D830B8C-1BC6-4713-9E33-8FE121244FDD}" destId="{0B7FE059-CFEF-4CED-BCE8-C36E5C7F3B3A}" srcOrd="1" destOrd="0" presId="urn:microsoft.com/office/officeart/2005/8/layout/orgChart1"/>
    <dgm:cxn modelId="{8DA13FF3-0ADA-46CF-A743-5B17D4E55348}" type="presParOf" srcId="{1CF97C00-02F0-47A0-8D78-A57C674A1D82}" destId="{3E111B17-E19B-4256-B57C-0CADAFA17AE1}" srcOrd="1" destOrd="0" presId="urn:microsoft.com/office/officeart/2005/8/layout/orgChart1"/>
    <dgm:cxn modelId="{1E394EEC-453C-448A-8E22-AA6ED4EA2239}" type="presParOf" srcId="{1CF97C00-02F0-47A0-8D78-A57C674A1D82}" destId="{01E178BA-661B-4692-8FE9-6F32D057FCCE}" srcOrd="2" destOrd="0" presId="urn:microsoft.com/office/officeart/2005/8/layout/orgChart1"/>
    <dgm:cxn modelId="{7FD54330-D29D-4C11-B0DB-527912A3BB84}" type="presParOf" srcId="{DEDEDD2C-F73D-4514-B7AE-5C49DE0F0921}" destId="{CC281313-13C2-40BD-8848-CDCC56933254}" srcOrd="2" destOrd="0" presId="urn:microsoft.com/office/officeart/2005/8/layout/orgChart1"/>
    <dgm:cxn modelId="{C0051A0E-238E-4F89-BE70-D939B62972E2}" type="presParOf" srcId="{DEDEDD2C-F73D-4514-B7AE-5C49DE0F0921}" destId="{0357A463-77DE-45A1-AA69-C9BB12C1F2A0}" srcOrd="3" destOrd="0" presId="urn:microsoft.com/office/officeart/2005/8/layout/orgChart1"/>
    <dgm:cxn modelId="{69E74D4D-C98B-4514-8520-517FE38F2136}" type="presParOf" srcId="{0357A463-77DE-45A1-AA69-C9BB12C1F2A0}" destId="{4A899D60-D330-4F73-9917-135A833B3154}" srcOrd="0" destOrd="0" presId="urn:microsoft.com/office/officeart/2005/8/layout/orgChart1"/>
    <dgm:cxn modelId="{A06FE06B-00A2-4190-A38D-7622526771F8}" type="presParOf" srcId="{4A899D60-D330-4F73-9917-135A833B3154}" destId="{92692FD3-1E3C-4BF7-9834-49FE1DDF541C}" srcOrd="0" destOrd="0" presId="urn:microsoft.com/office/officeart/2005/8/layout/orgChart1"/>
    <dgm:cxn modelId="{F783AC34-FC26-4EB9-B9C0-9A9490FF6D77}" type="presParOf" srcId="{4A899D60-D330-4F73-9917-135A833B3154}" destId="{A4E877EA-1C5E-42CE-9C2C-DE30726494BC}" srcOrd="1" destOrd="0" presId="urn:microsoft.com/office/officeart/2005/8/layout/orgChart1"/>
    <dgm:cxn modelId="{2BD6A8B1-C357-409A-BF8B-17245E43A217}" type="presParOf" srcId="{0357A463-77DE-45A1-AA69-C9BB12C1F2A0}" destId="{A9796705-ABDF-4A12-B872-CDC5C147B1C2}" srcOrd="1" destOrd="0" presId="urn:microsoft.com/office/officeart/2005/8/layout/orgChart1"/>
    <dgm:cxn modelId="{DE67C560-71D6-447E-8365-895D4047B3B1}" type="presParOf" srcId="{0357A463-77DE-45A1-AA69-C9BB12C1F2A0}" destId="{BE933942-6EF0-4F7A-B225-BA39A1EDBE21}" srcOrd="2" destOrd="0" presId="urn:microsoft.com/office/officeart/2005/8/layout/orgChart1"/>
    <dgm:cxn modelId="{5C54B03D-2505-42E1-B26A-739716BE3F2B}" type="presParOf" srcId="{DEDEDD2C-F73D-4514-B7AE-5C49DE0F0921}" destId="{9F385953-9C74-4E54-B38D-AD776CDF803B}" srcOrd="4" destOrd="0" presId="urn:microsoft.com/office/officeart/2005/8/layout/orgChart1"/>
    <dgm:cxn modelId="{1421CD93-F156-4D46-BA49-0F0C3C8DAC25}" type="presParOf" srcId="{DEDEDD2C-F73D-4514-B7AE-5C49DE0F0921}" destId="{49EE2DB7-7155-40E4-8FEC-79E227DB2653}" srcOrd="5" destOrd="0" presId="urn:microsoft.com/office/officeart/2005/8/layout/orgChart1"/>
    <dgm:cxn modelId="{59B86328-FE1F-4800-B09B-CB762CEBCC75}" type="presParOf" srcId="{49EE2DB7-7155-40E4-8FEC-79E227DB2653}" destId="{A2C86A71-4213-4E4B-AB32-1AACBA57E551}" srcOrd="0" destOrd="0" presId="urn:microsoft.com/office/officeart/2005/8/layout/orgChart1"/>
    <dgm:cxn modelId="{6A16CE40-1076-4967-863B-50A7F045A6D0}" type="presParOf" srcId="{A2C86A71-4213-4E4B-AB32-1AACBA57E551}" destId="{5075F076-3621-4CCE-AED0-D89A5871C82F}" srcOrd="0" destOrd="0" presId="urn:microsoft.com/office/officeart/2005/8/layout/orgChart1"/>
    <dgm:cxn modelId="{A2D0BEB6-816A-4247-9892-A15E8906293A}" type="presParOf" srcId="{A2C86A71-4213-4E4B-AB32-1AACBA57E551}" destId="{07F9DE8D-DC78-47F6-A3EF-E901AD95E080}" srcOrd="1" destOrd="0" presId="urn:microsoft.com/office/officeart/2005/8/layout/orgChart1"/>
    <dgm:cxn modelId="{FBEE6A81-F0B6-4AE0-BCFB-AF979D74CB27}" type="presParOf" srcId="{49EE2DB7-7155-40E4-8FEC-79E227DB2653}" destId="{270AAA8E-5160-4324-A040-AB07C587D390}" srcOrd="1" destOrd="0" presId="urn:microsoft.com/office/officeart/2005/8/layout/orgChart1"/>
    <dgm:cxn modelId="{35D8E6A8-9464-4EB3-ABA9-80899A3BA1D5}" type="presParOf" srcId="{49EE2DB7-7155-40E4-8FEC-79E227DB2653}" destId="{CE67AD49-B120-427C-8D47-F0631A2325C6}" srcOrd="2" destOrd="0" presId="urn:microsoft.com/office/officeart/2005/8/layout/orgChart1"/>
    <dgm:cxn modelId="{9B4E37CC-8B47-44D2-8659-C874EDBA8D21}" type="presParOf" srcId="{DEDEDD2C-F73D-4514-B7AE-5C49DE0F0921}" destId="{882880A9-153B-4278-9A04-CD5D54B52532}" srcOrd="6" destOrd="0" presId="urn:microsoft.com/office/officeart/2005/8/layout/orgChart1"/>
    <dgm:cxn modelId="{2F807C44-4B4B-4739-BABA-9893A052C89D}" type="presParOf" srcId="{DEDEDD2C-F73D-4514-B7AE-5C49DE0F0921}" destId="{52B8EF21-2215-4D36-8495-8D5B7523DC19}" srcOrd="7" destOrd="0" presId="urn:microsoft.com/office/officeart/2005/8/layout/orgChart1"/>
    <dgm:cxn modelId="{E1F0B4D4-E4EC-41F7-807F-BE0BD190D912}" type="presParOf" srcId="{52B8EF21-2215-4D36-8495-8D5B7523DC19}" destId="{A2547C7E-552E-437C-BFAF-E45B01A4EBA6}" srcOrd="0" destOrd="0" presId="urn:microsoft.com/office/officeart/2005/8/layout/orgChart1"/>
    <dgm:cxn modelId="{9716028C-BEFD-41DC-A151-C574E5DF5F3A}" type="presParOf" srcId="{A2547C7E-552E-437C-BFAF-E45B01A4EBA6}" destId="{59B43972-CA7D-406B-A457-60507461D538}" srcOrd="0" destOrd="0" presId="urn:microsoft.com/office/officeart/2005/8/layout/orgChart1"/>
    <dgm:cxn modelId="{F3B72F2B-82B5-4F8A-84BA-C39DCB6C87E4}" type="presParOf" srcId="{A2547C7E-552E-437C-BFAF-E45B01A4EBA6}" destId="{D36A0D9E-91EF-4D7A-84DA-1143045B7BC4}" srcOrd="1" destOrd="0" presId="urn:microsoft.com/office/officeart/2005/8/layout/orgChart1"/>
    <dgm:cxn modelId="{DFFBF39A-7157-41A7-AF0B-EF555C0F10B4}" type="presParOf" srcId="{52B8EF21-2215-4D36-8495-8D5B7523DC19}" destId="{393B0033-D067-423B-BF63-674B1A0B431A}" srcOrd="1" destOrd="0" presId="urn:microsoft.com/office/officeart/2005/8/layout/orgChart1"/>
    <dgm:cxn modelId="{0A15A8B0-2445-4335-B4BF-D2E3059FD06B}" type="presParOf" srcId="{52B8EF21-2215-4D36-8495-8D5B7523DC19}" destId="{0A212CD5-8D30-4D23-B133-61E53CF68993}" srcOrd="2" destOrd="0" presId="urn:microsoft.com/office/officeart/2005/8/layout/orgChart1"/>
    <dgm:cxn modelId="{B2FB9736-677F-4D78-90A2-A1D270FDCBEE}" type="presParOf" srcId="{A8C0A685-72B1-4BC9-8D75-D2EE386165F8}" destId="{DFDB2C8B-A7E4-4661-921C-3F5A4C7A54D8}" srcOrd="2" destOrd="0" presId="urn:microsoft.com/office/officeart/2005/8/layout/orgChart1"/>
    <dgm:cxn modelId="{CC4E607B-4BFC-4254-A791-B99E20B2F537}" type="presParOf" srcId="{C29C7E4E-DDEF-4A45-9A3E-41AF7A2DC22B}" destId="{96F7D082-464C-4319-B86F-1CDCFE6446F7}" srcOrd="1" destOrd="0" presId="urn:microsoft.com/office/officeart/2005/8/layout/orgChart1"/>
    <dgm:cxn modelId="{22C35CD6-7048-4336-807C-1C9317285C3D}" type="presParOf" srcId="{96F7D082-464C-4319-B86F-1CDCFE6446F7}" destId="{CC30D2BE-C920-44C2-AA86-9A0EDA86A191}" srcOrd="0" destOrd="0" presId="urn:microsoft.com/office/officeart/2005/8/layout/orgChart1"/>
    <dgm:cxn modelId="{E6F5CAC0-4BDD-4294-9C31-580EE9B90051}" type="presParOf" srcId="{CC30D2BE-C920-44C2-AA86-9A0EDA86A191}" destId="{5B1BDF3D-102A-4686-BBE0-03E8A1458819}" srcOrd="0" destOrd="0" presId="urn:microsoft.com/office/officeart/2005/8/layout/orgChart1"/>
    <dgm:cxn modelId="{F7B802AA-321B-4437-947E-8EAFC7F2D2B4}" type="presParOf" srcId="{CC30D2BE-C920-44C2-AA86-9A0EDA86A191}" destId="{3A2506DB-7E33-4C81-9BF1-99C266F74438}" srcOrd="1" destOrd="0" presId="urn:microsoft.com/office/officeart/2005/8/layout/orgChart1"/>
    <dgm:cxn modelId="{26C2C556-5414-4A41-8611-98312B10D911}" type="presParOf" srcId="{96F7D082-464C-4319-B86F-1CDCFE6446F7}" destId="{5BE69D7F-B1A9-4378-8751-2559DA9AD87E}" srcOrd="1" destOrd="0" presId="urn:microsoft.com/office/officeart/2005/8/layout/orgChart1"/>
    <dgm:cxn modelId="{E14A9E6A-C454-4218-A606-CCB3C59B6276}" type="presParOf" srcId="{5BE69D7F-B1A9-4378-8751-2559DA9AD87E}" destId="{9FA429C2-1762-4F79-A49F-710E8B27AB4A}" srcOrd="0" destOrd="0" presId="urn:microsoft.com/office/officeart/2005/8/layout/orgChart1"/>
    <dgm:cxn modelId="{0327EAAB-82D3-4DC5-9506-7C9AF94E8F86}" type="presParOf" srcId="{5BE69D7F-B1A9-4378-8751-2559DA9AD87E}" destId="{42D3577E-8D73-4928-97AD-D8C53D653390}" srcOrd="1" destOrd="0" presId="urn:microsoft.com/office/officeart/2005/8/layout/orgChart1"/>
    <dgm:cxn modelId="{76024731-3BD2-4E4A-8C23-207549D025B7}" type="presParOf" srcId="{42D3577E-8D73-4928-97AD-D8C53D653390}" destId="{1CDEEE11-3880-4DC1-AE2D-BACBC18870FD}" srcOrd="0" destOrd="0" presId="urn:microsoft.com/office/officeart/2005/8/layout/orgChart1"/>
    <dgm:cxn modelId="{05DB7EC8-E506-4306-A3CC-01A9D1DEF4A6}" type="presParOf" srcId="{1CDEEE11-3880-4DC1-AE2D-BACBC18870FD}" destId="{F85FEFAF-B5D3-4282-8AA5-DF20FC4F77A0}" srcOrd="0" destOrd="0" presId="urn:microsoft.com/office/officeart/2005/8/layout/orgChart1"/>
    <dgm:cxn modelId="{40CCFBA3-ED81-4E01-AF4D-DE50FF4DD53B}" type="presParOf" srcId="{1CDEEE11-3880-4DC1-AE2D-BACBC18870FD}" destId="{94C3DEE4-4E63-4AB3-BC41-E7486BF92AC3}" srcOrd="1" destOrd="0" presId="urn:microsoft.com/office/officeart/2005/8/layout/orgChart1"/>
    <dgm:cxn modelId="{E5C06D1B-B184-495E-8885-B8936721823A}" type="presParOf" srcId="{42D3577E-8D73-4928-97AD-D8C53D653390}" destId="{B26CB944-48CE-4F4B-A23E-38C148EA0E6A}" srcOrd="1" destOrd="0" presId="urn:microsoft.com/office/officeart/2005/8/layout/orgChart1"/>
    <dgm:cxn modelId="{8493F860-AE62-4C72-BEA9-6BB1293499E3}" type="presParOf" srcId="{42D3577E-8D73-4928-97AD-D8C53D653390}" destId="{3B5E6AFF-9F87-4F91-811A-6EC86D4F14A2}" srcOrd="2" destOrd="0" presId="urn:microsoft.com/office/officeart/2005/8/layout/orgChart1"/>
    <dgm:cxn modelId="{67BB6F18-3321-4D18-AABB-BA7081307876}" type="presParOf" srcId="{96F7D082-464C-4319-B86F-1CDCFE6446F7}" destId="{2DF1CC76-266A-4D92-BD4B-E302AC244EF6}" srcOrd="2" destOrd="0" presId="urn:microsoft.com/office/officeart/2005/8/layout/orgChar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8B43A6A-B7EB-EB44-BCB4-D2A385DA6F6D}" type="doc">
      <dgm:prSet loTypeId="urn:microsoft.com/office/officeart/2005/8/layout/hProcess9" loCatId="process" qsTypeId="urn:microsoft.com/office/officeart/2005/8/quickstyle/simple1" qsCatId="simple" csTypeId="urn:microsoft.com/office/officeart/2005/8/colors/accent1_2" csCatId="accent1" phldr="1"/>
      <dgm:spPr/>
    </dgm:pt>
    <dgm:pt modelId="{E6582480-D04F-6A46-9168-3902F089A6CA}" type="pres">
      <dgm:prSet presAssocID="{08B43A6A-B7EB-EB44-BCB4-D2A385DA6F6D}" presName="CompostProcess" presStyleCnt="0">
        <dgm:presLayoutVars>
          <dgm:dir/>
          <dgm:resizeHandles val="exact"/>
        </dgm:presLayoutVars>
      </dgm:prSet>
      <dgm:spPr/>
    </dgm:pt>
    <dgm:pt modelId="{198D9371-D20C-D441-B014-DB24BB064B74}" type="pres">
      <dgm:prSet presAssocID="{08B43A6A-B7EB-EB44-BCB4-D2A385DA6F6D}" presName="arrow" presStyleLbl="bgShp" presStyleIdx="0" presStyleCnt="1" custLinFactNeighborY="-6098"/>
      <dgm:spPr>
        <a:solidFill>
          <a:schemeClr val="bg1"/>
        </a:solidFill>
      </dgm:spPr>
    </dgm:pt>
    <dgm:pt modelId="{C5592FD5-D256-6F41-9A34-F7E8D1CFE95E}" type="pres">
      <dgm:prSet presAssocID="{08B43A6A-B7EB-EB44-BCB4-D2A385DA6F6D}" presName="linearProcess" presStyleCnt="0"/>
      <dgm:spPr/>
    </dgm:pt>
  </dgm:ptLst>
  <dgm:cxnLst>
    <dgm:cxn modelId="{917E542C-F76B-8A49-A278-9C5AC0698794}" type="presOf" srcId="{08B43A6A-B7EB-EB44-BCB4-D2A385DA6F6D}" destId="{E6582480-D04F-6A46-9168-3902F089A6CA}" srcOrd="0" destOrd="0" presId="urn:microsoft.com/office/officeart/2005/8/layout/hProcess9"/>
    <dgm:cxn modelId="{CCA69C70-5D03-8F4C-B63D-747C66DBA416}" type="presParOf" srcId="{E6582480-D04F-6A46-9168-3902F089A6CA}" destId="{198D9371-D20C-D441-B014-DB24BB064B74}" srcOrd="0" destOrd="0" presId="urn:microsoft.com/office/officeart/2005/8/layout/hProcess9"/>
    <dgm:cxn modelId="{59FF5B58-8371-6440-9165-BE2A5BE09E84}" type="presParOf" srcId="{E6582480-D04F-6A46-9168-3902F089A6CA}" destId="{C5592FD5-D256-6F41-9A34-F7E8D1CFE95E}" srcOrd="1"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DF84F45-E504-5A47-84EC-E4E9FC2CBB96}"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US"/>
        </a:p>
      </dgm:t>
    </dgm:pt>
    <dgm:pt modelId="{F51C8BDD-247C-4EC5-9FD8-0A30601EFD0C}">
      <dgm:prSet/>
      <dgm:spPr>
        <a:solidFill>
          <a:srgbClr val="EE7624"/>
        </a:solidFill>
      </dgm:spPr>
      <dgm:t>
        <a:bodyPr/>
        <a:lstStyle/>
        <a:p>
          <a:r>
            <a:rPr lang="en-US" b="0" i="0"/>
            <a:t>Plant</a:t>
          </a:r>
          <a:endParaRPr lang="en-US"/>
        </a:p>
      </dgm:t>
    </dgm:pt>
    <dgm:pt modelId="{C1C201A6-F31C-4326-90F3-6C0E8EAAE665}" type="parTrans" cxnId="{B81312FC-206D-49A9-AE64-0FAFAB6F5440}">
      <dgm:prSet/>
      <dgm:spPr/>
      <dgm:t>
        <a:bodyPr/>
        <a:lstStyle/>
        <a:p>
          <a:endParaRPr lang="en-US"/>
        </a:p>
      </dgm:t>
    </dgm:pt>
    <dgm:pt modelId="{1AB1F5C4-63CC-4386-9DFC-260FFE83ED13}" type="sibTrans" cxnId="{B81312FC-206D-49A9-AE64-0FAFAB6F5440}">
      <dgm:prSet/>
      <dgm:spPr/>
      <dgm:t>
        <a:bodyPr/>
        <a:lstStyle/>
        <a:p>
          <a:endParaRPr lang="en-US"/>
        </a:p>
      </dgm:t>
    </dgm:pt>
    <dgm:pt modelId="{F9A41B31-EBB6-4614-AFA3-417682A5D3EC}">
      <dgm:prSet/>
      <dgm:spPr>
        <a:solidFill>
          <a:srgbClr val="48929B"/>
        </a:solidFill>
      </dgm:spPr>
      <dgm:t>
        <a:bodyPr/>
        <a:lstStyle/>
        <a:p>
          <a:r>
            <a:rPr lang="en-US" b="0" i="0"/>
            <a:t>Disconnect Power</a:t>
          </a:r>
          <a:endParaRPr lang="en-US"/>
        </a:p>
      </dgm:t>
    </dgm:pt>
    <dgm:pt modelId="{D1081459-07B8-48D8-A281-F6C8C00C7FCD}" type="parTrans" cxnId="{06F3D99D-650F-454D-BE32-97F4F3883984}">
      <dgm:prSet/>
      <dgm:spPr/>
      <dgm:t>
        <a:bodyPr/>
        <a:lstStyle/>
        <a:p>
          <a:endParaRPr lang="en-US"/>
        </a:p>
      </dgm:t>
    </dgm:pt>
    <dgm:pt modelId="{54575FC7-2977-478E-A355-D4D753520CC2}" type="sibTrans" cxnId="{06F3D99D-650F-454D-BE32-97F4F3883984}">
      <dgm:prSet/>
      <dgm:spPr/>
      <dgm:t>
        <a:bodyPr/>
        <a:lstStyle/>
        <a:p>
          <a:endParaRPr lang="en-US"/>
        </a:p>
      </dgm:t>
    </dgm:pt>
    <dgm:pt modelId="{ADA58997-4EE9-4AF1-9C9E-AF4D4AD3F6DC}">
      <dgm:prSet/>
      <dgm:spPr>
        <a:solidFill>
          <a:srgbClr val="48929B"/>
        </a:solidFill>
      </dgm:spPr>
      <dgm:t>
        <a:bodyPr/>
        <a:lstStyle/>
        <a:p>
          <a:r>
            <a:rPr lang="en-US" b="0" i="0"/>
            <a:t>Transfer Critical Knowledge</a:t>
          </a:r>
          <a:endParaRPr lang="en-US"/>
        </a:p>
      </dgm:t>
    </dgm:pt>
    <dgm:pt modelId="{357B1D2E-4C68-4803-ADE7-14E5EAC283A9}" type="parTrans" cxnId="{239DBB98-D3FB-4A21-A1B6-C56EA5446CAD}">
      <dgm:prSet/>
      <dgm:spPr/>
      <dgm:t>
        <a:bodyPr/>
        <a:lstStyle/>
        <a:p>
          <a:endParaRPr lang="en-US"/>
        </a:p>
      </dgm:t>
    </dgm:pt>
    <dgm:pt modelId="{CE6B2B23-8244-4F97-AAEF-C54B7C3A5AA7}" type="sibTrans" cxnId="{239DBB98-D3FB-4A21-A1B6-C56EA5446CAD}">
      <dgm:prSet/>
      <dgm:spPr/>
      <dgm:t>
        <a:bodyPr/>
        <a:lstStyle/>
        <a:p>
          <a:endParaRPr lang="en-US"/>
        </a:p>
      </dgm:t>
    </dgm:pt>
    <dgm:pt modelId="{19AA8919-458A-4E6D-BA2C-0D63EE6F8456}">
      <dgm:prSet/>
      <dgm:spPr/>
      <dgm:t>
        <a:bodyPr/>
        <a:lstStyle/>
        <a:p>
          <a:r>
            <a:rPr lang="en-US" b="0" i="0"/>
            <a:t> Integrate Logic</a:t>
          </a:r>
          <a:endParaRPr lang="en-US"/>
        </a:p>
      </dgm:t>
    </dgm:pt>
    <dgm:pt modelId="{DCF3F4AC-CD0F-4C51-8531-83101EC53F53}" type="parTrans" cxnId="{132E5016-2DAD-4DBD-A26E-8C61739C6BDD}">
      <dgm:prSet/>
      <dgm:spPr/>
      <dgm:t>
        <a:bodyPr/>
        <a:lstStyle/>
        <a:p>
          <a:endParaRPr lang="en-US"/>
        </a:p>
      </dgm:t>
    </dgm:pt>
    <dgm:pt modelId="{E6DE94B6-409C-4CA5-96E7-6D80F2AA4BB9}" type="sibTrans" cxnId="{132E5016-2DAD-4DBD-A26E-8C61739C6BDD}">
      <dgm:prSet/>
      <dgm:spPr/>
      <dgm:t>
        <a:bodyPr/>
        <a:lstStyle/>
        <a:p>
          <a:endParaRPr lang="en-US"/>
        </a:p>
      </dgm:t>
    </dgm:pt>
    <dgm:pt modelId="{AFA288B2-F0BD-4E88-8215-BA819C4A8163}">
      <dgm:prSet/>
      <dgm:spPr>
        <a:solidFill>
          <a:srgbClr val="48929B"/>
        </a:solidFill>
      </dgm:spPr>
      <dgm:t>
        <a:bodyPr/>
        <a:lstStyle/>
        <a:p>
          <a:r>
            <a:rPr lang="en-US" b="0" i="0"/>
            <a:t>Deliver Output Signal</a:t>
          </a:r>
          <a:endParaRPr lang="en-US"/>
        </a:p>
      </dgm:t>
    </dgm:pt>
    <dgm:pt modelId="{5A27F7B2-20ED-4894-9426-8417249DAEA4}" type="parTrans" cxnId="{459693D2-4909-48D6-8B00-C5C1598E82BA}">
      <dgm:prSet/>
      <dgm:spPr/>
      <dgm:t>
        <a:bodyPr/>
        <a:lstStyle/>
        <a:p>
          <a:endParaRPr lang="en-US"/>
        </a:p>
      </dgm:t>
    </dgm:pt>
    <dgm:pt modelId="{1E0FE820-433E-4705-8F0D-D20730FDDE9D}" type="sibTrans" cxnId="{459693D2-4909-48D6-8B00-C5C1598E82BA}">
      <dgm:prSet/>
      <dgm:spPr/>
      <dgm:t>
        <a:bodyPr/>
        <a:lstStyle/>
        <a:p>
          <a:endParaRPr lang="en-US"/>
        </a:p>
      </dgm:t>
    </dgm:pt>
    <dgm:pt modelId="{06C1E0FB-94A9-4AE8-8A10-C38ECFC67D98}">
      <dgm:prSet/>
      <dgm:spPr/>
      <dgm:t>
        <a:bodyPr/>
        <a:lstStyle/>
        <a:p>
          <a:r>
            <a:rPr lang="en-US" b="0" i="0"/>
            <a:t> Receive Input Signal</a:t>
          </a:r>
          <a:endParaRPr lang="en-US"/>
        </a:p>
      </dgm:t>
    </dgm:pt>
    <dgm:pt modelId="{FB21B6CB-A5E5-41DF-BBB1-76591A7C9926}" type="parTrans" cxnId="{B4B214C5-B139-4626-BE1F-2CA358DF5699}">
      <dgm:prSet/>
      <dgm:spPr/>
      <dgm:t>
        <a:bodyPr/>
        <a:lstStyle/>
        <a:p>
          <a:endParaRPr lang="en-US"/>
        </a:p>
      </dgm:t>
    </dgm:pt>
    <dgm:pt modelId="{F7F798A1-FE9F-41E4-B7DF-A39C2F18974C}" type="sibTrans" cxnId="{B4B214C5-B139-4626-BE1F-2CA358DF5699}">
      <dgm:prSet/>
      <dgm:spPr/>
      <dgm:t>
        <a:bodyPr/>
        <a:lstStyle/>
        <a:p>
          <a:endParaRPr lang="en-US"/>
        </a:p>
      </dgm:t>
    </dgm:pt>
    <dgm:pt modelId="{9432C14C-97E3-4B2C-BE33-C19B619DFE4D}">
      <dgm:prSet/>
      <dgm:spPr>
        <a:solidFill>
          <a:srgbClr val="EE7624"/>
        </a:solidFill>
      </dgm:spPr>
      <dgm:t>
        <a:bodyPr/>
        <a:lstStyle/>
        <a:p>
          <a:r>
            <a:rPr lang="en-US"/>
            <a:t>Facilitate </a:t>
          </a:r>
        </a:p>
      </dgm:t>
    </dgm:pt>
    <dgm:pt modelId="{8C45EE71-D47C-49F8-90B5-8DA68C23EA93}" type="parTrans" cxnId="{9E1F123E-7B6A-404B-8056-26B8CE3057D3}">
      <dgm:prSet/>
      <dgm:spPr/>
      <dgm:t>
        <a:bodyPr/>
        <a:lstStyle/>
        <a:p>
          <a:endParaRPr lang="en-US"/>
        </a:p>
      </dgm:t>
    </dgm:pt>
    <dgm:pt modelId="{B298647D-7A3A-45A6-BCFB-93596C73149C}" type="sibTrans" cxnId="{9E1F123E-7B6A-404B-8056-26B8CE3057D3}">
      <dgm:prSet/>
      <dgm:spPr/>
      <dgm:t>
        <a:bodyPr/>
        <a:lstStyle/>
        <a:p>
          <a:endParaRPr lang="en-US"/>
        </a:p>
      </dgm:t>
    </dgm:pt>
    <dgm:pt modelId="{6D7F755B-6D38-4646-B416-E3B18CDF41D8}">
      <dgm:prSet/>
      <dgm:spPr>
        <a:solidFill>
          <a:srgbClr val="48929B"/>
        </a:solidFill>
      </dgm:spPr>
      <dgm:t>
        <a:bodyPr/>
        <a:lstStyle/>
        <a:p>
          <a:r>
            <a:rPr lang="en-US"/>
            <a:t>2 Second Disconnect Time</a:t>
          </a:r>
        </a:p>
      </dgm:t>
    </dgm:pt>
    <dgm:pt modelId="{9C74CCBE-1103-4F4C-93E3-ADC4FDD1EC40}" type="parTrans" cxnId="{4D34A463-0CC1-4550-A1FE-ADA6142E5DE9}">
      <dgm:prSet/>
      <dgm:spPr/>
      <dgm:t>
        <a:bodyPr/>
        <a:lstStyle/>
        <a:p>
          <a:endParaRPr lang="en-US"/>
        </a:p>
      </dgm:t>
    </dgm:pt>
    <dgm:pt modelId="{D4E23755-75CB-4126-8CAE-7F6CC38FE9B5}" type="sibTrans" cxnId="{4D34A463-0CC1-4550-A1FE-ADA6142E5DE9}">
      <dgm:prSet/>
      <dgm:spPr/>
      <dgm:t>
        <a:bodyPr/>
        <a:lstStyle/>
        <a:p>
          <a:endParaRPr lang="en-US"/>
        </a:p>
      </dgm:t>
    </dgm:pt>
    <dgm:pt modelId="{E0EF77E8-4FB2-4C49-ABA9-BAAF34C30292}">
      <dgm:prSet/>
      <dgm:spPr/>
      <dgm:t>
        <a:bodyPr/>
        <a:lstStyle/>
        <a:p>
          <a:r>
            <a:rPr lang="en-US"/>
            <a:t>10 MB CPU</a:t>
          </a:r>
        </a:p>
      </dgm:t>
    </dgm:pt>
    <dgm:pt modelId="{1EB13DBC-78FE-4B3F-A87A-411BF2F30B4E}" type="parTrans" cxnId="{617DABEA-DC88-4419-ABFA-74397E9A5B4A}">
      <dgm:prSet/>
      <dgm:spPr/>
      <dgm:t>
        <a:bodyPr/>
        <a:lstStyle/>
        <a:p>
          <a:endParaRPr lang="en-US"/>
        </a:p>
      </dgm:t>
    </dgm:pt>
    <dgm:pt modelId="{AA0C1177-E014-436E-A41F-AA1D9309595C}" type="sibTrans" cxnId="{617DABEA-DC88-4419-ABFA-74397E9A5B4A}">
      <dgm:prSet/>
      <dgm:spPr/>
      <dgm:t>
        <a:bodyPr/>
        <a:lstStyle/>
        <a:p>
          <a:endParaRPr lang="en-US"/>
        </a:p>
      </dgm:t>
    </dgm:pt>
    <dgm:pt modelId="{FB09F440-58F8-428C-8C2D-58B90FD087D9}">
      <dgm:prSet/>
      <dgm:spPr>
        <a:solidFill>
          <a:srgbClr val="48929B"/>
        </a:solidFill>
      </dgm:spPr>
      <dgm:t>
        <a:bodyPr/>
        <a:lstStyle/>
        <a:p>
          <a:r>
            <a:rPr lang="en-US"/>
            <a:t>25 ms</a:t>
          </a:r>
        </a:p>
      </dgm:t>
    </dgm:pt>
    <dgm:pt modelId="{37A4F58D-4AC8-4FE5-B4DE-9C3A678E4921}" type="parTrans" cxnId="{A44C8B18-123F-4268-BE6D-69AE20DDAE57}">
      <dgm:prSet/>
      <dgm:spPr/>
      <dgm:t>
        <a:bodyPr/>
        <a:lstStyle/>
        <a:p>
          <a:endParaRPr lang="en-US"/>
        </a:p>
      </dgm:t>
    </dgm:pt>
    <dgm:pt modelId="{5E7A9E4A-62D2-451C-8CD5-EB813026CB0C}" type="sibTrans" cxnId="{A44C8B18-123F-4268-BE6D-69AE20DDAE57}">
      <dgm:prSet/>
      <dgm:spPr/>
      <dgm:t>
        <a:bodyPr/>
        <a:lstStyle/>
        <a:p>
          <a:endParaRPr lang="en-US"/>
        </a:p>
      </dgm:t>
    </dgm:pt>
    <dgm:pt modelId="{42BA9C7B-D69E-472C-A328-069B2B2F48D4}">
      <dgm:prSet/>
      <dgm:spPr/>
      <dgm:t>
        <a:bodyPr/>
        <a:lstStyle/>
        <a:p>
          <a:r>
            <a:rPr lang="en-US"/>
            <a:t>25 ms</a:t>
          </a:r>
        </a:p>
      </dgm:t>
    </dgm:pt>
    <dgm:pt modelId="{BF832FF6-A1DF-4D54-9CB5-9E683B6A19E0}" type="parTrans" cxnId="{D6F53DCC-E1CA-4FFC-A79B-2D22662B594A}">
      <dgm:prSet/>
      <dgm:spPr/>
      <dgm:t>
        <a:bodyPr/>
        <a:lstStyle/>
        <a:p>
          <a:endParaRPr lang="en-US"/>
        </a:p>
      </dgm:t>
    </dgm:pt>
    <dgm:pt modelId="{1DE4A996-173F-4ACF-B8C9-75E685ECE076}" type="sibTrans" cxnId="{D6F53DCC-E1CA-4FFC-A79B-2D22662B594A}">
      <dgm:prSet/>
      <dgm:spPr/>
      <dgm:t>
        <a:bodyPr/>
        <a:lstStyle/>
        <a:p>
          <a:endParaRPr lang="en-US"/>
        </a:p>
      </dgm:t>
    </dgm:pt>
    <dgm:pt modelId="{74081EB6-7CFE-4AE9-994C-F2B65B77CC17}">
      <dgm:prSet/>
      <dgm:spPr>
        <a:solidFill>
          <a:srgbClr val="48929B"/>
        </a:solidFill>
      </dgm:spPr>
      <dgm:t>
        <a:bodyPr/>
        <a:lstStyle/>
        <a:p>
          <a:r>
            <a:rPr lang="en-US"/>
            <a:t>20 FAQ</a:t>
          </a:r>
        </a:p>
      </dgm:t>
    </dgm:pt>
    <dgm:pt modelId="{B75F0033-ABD4-4CEF-8B1C-A545F74DFA8C}" type="parTrans" cxnId="{B60C477E-6F0D-43FD-A06C-B2F1BF1D3461}">
      <dgm:prSet/>
      <dgm:spPr/>
      <dgm:t>
        <a:bodyPr/>
        <a:lstStyle/>
        <a:p>
          <a:endParaRPr lang="en-US"/>
        </a:p>
      </dgm:t>
    </dgm:pt>
    <dgm:pt modelId="{D34EC378-83D7-4439-A05E-AA157A9AAC04}" type="sibTrans" cxnId="{B60C477E-6F0D-43FD-A06C-B2F1BF1D3461}">
      <dgm:prSet/>
      <dgm:spPr/>
      <dgm:t>
        <a:bodyPr/>
        <a:lstStyle/>
        <a:p>
          <a:endParaRPr lang="en-US"/>
        </a:p>
      </dgm:t>
    </dgm:pt>
    <dgm:pt modelId="{C29C7E4E-DDEF-4A45-9A3E-41AF7A2DC22B}" type="pres">
      <dgm:prSet presAssocID="{CDF84F45-E504-5A47-84EC-E4E9FC2CBB96}" presName="hierChild1" presStyleCnt="0">
        <dgm:presLayoutVars>
          <dgm:orgChart val="1"/>
          <dgm:chPref val="1"/>
          <dgm:dir/>
          <dgm:animOne val="branch"/>
          <dgm:animLvl val="lvl"/>
          <dgm:resizeHandles/>
        </dgm:presLayoutVars>
      </dgm:prSet>
      <dgm:spPr/>
    </dgm:pt>
    <dgm:pt modelId="{A8C0A685-72B1-4BC9-8D75-D2EE386165F8}" type="pres">
      <dgm:prSet presAssocID="{F51C8BDD-247C-4EC5-9FD8-0A30601EFD0C}" presName="hierRoot1" presStyleCnt="0">
        <dgm:presLayoutVars>
          <dgm:hierBranch val="init"/>
        </dgm:presLayoutVars>
      </dgm:prSet>
      <dgm:spPr/>
    </dgm:pt>
    <dgm:pt modelId="{A9452026-871B-443A-8BF5-76D14DB77EBD}" type="pres">
      <dgm:prSet presAssocID="{F51C8BDD-247C-4EC5-9FD8-0A30601EFD0C}" presName="rootComposite1" presStyleCnt="0"/>
      <dgm:spPr/>
    </dgm:pt>
    <dgm:pt modelId="{B4C4EAE3-3FAA-4D64-9563-F3E178CC63D8}" type="pres">
      <dgm:prSet presAssocID="{F51C8BDD-247C-4EC5-9FD8-0A30601EFD0C}" presName="rootText1" presStyleLbl="node0" presStyleIdx="0" presStyleCnt="2">
        <dgm:presLayoutVars>
          <dgm:chPref val="3"/>
        </dgm:presLayoutVars>
      </dgm:prSet>
      <dgm:spPr/>
    </dgm:pt>
    <dgm:pt modelId="{136B859D-C924-444E-B1BD-37D5FD9359CF}" type="pres">
      <dgm:prSet presAssocID="{F51C8BDD-247C-4EC5-9FD8-0A30601EFD0C}" presName="rootConnector1" presStyleLbl="node1" presStyleIdx="0" presStyleCnt="0"/>
      <dgm:spPr/>
    </dgm:pt>
    <dgm:pt modelId="{DEDEDD2C-F73D-4514-B7AE-5C49DE0F0921}" type="pres">
      <dgm:prSet presAssocID="{F51C8BDD-247C-4EC5-9FD8-0A30601EFD0C}" presName="hierChild2" presStyleCnt="0"/>
      <dgm:spPr/>
    </dgm:pt>
    <dgm:pt modelId="{8FDEF998-2C88-40D4-9230-1EFFA40FC7C1}" type="pres">
      <dgm:prSet presAssocID="{D1081459-07B8-48D8-A281-F6C8C00C7FCD}" presName="Name37" presStyleLbl="parChTrans1D2" presStyleIdx="0" presStyleCnt="5"/>
      <dgm:spPr/>
    </dgm:pt>
    <dgm:pt modelId="{1CF97C00-02F0-47A0-8D78-A57C674A1D82}" type="pres">
      <dgm:prSet presAssocID="{F9A41B31-EBB6-4614-AFA3-417682A5D3EC}" presName="hierRoot2" presStyleCnt="0">
        <dgm:presLayoutVars>
          <dgm:hierBranch val="init"/>
        </dgm:presLayoutVars>
      </dgm:prSet>
      <dgm:spPr/>
    </dgm:pt>
    <dgm:pt modelId="{1D830B8C-1BC6-4713-9E33-8FE121244FDD}" type="pres">
      <dgm:prSet presAssocID="{F9A41B31-EBB6-4614-AFA3-417682A5D3EC}" presName="rootComposite" presStyleCnt="0"/>
      <dgm:spPr/>
    </dgm:pt>
    <dgm:pt modelId="{9D659EDD-DE84-49D7-887C-42CC43E730AF}" type="pres">
      <dgm:prSet presAssocID="{F9A41B31-EBB6-4614-AFA3-417682A5D3EC}" presName="rootText" presStyleLbl="node2" presStyleIdx="0" presStyleCnt="5">
        <dgm:presLayoutVars>
          <dgm:chPref val="3"/>
        </dgm:presLayoutVars>
      </dgm:prSet>
      <dgm:spPr/>
    </dgm:pt>
    <dgm:pt modelId="{0B7FE059-CFEF-4CED-BCE8-C36E5C7F3B3A}" type="pres">
      <dgm:prSet presAssocID="{F9A41B31-EBB6-4614-AFA3-417682A5D3EC}" presName="rootConnector" presStyleLbl="node2" presStyleIdx="0" presStyleCnt="5"/>
      <dgm:spPr/>
    </dgm:pt>
    <dgm:pt modelId="{3E111B17-E19B-4256-B57C-0CADAFA17AE1}" type="pres">
      <dgm:prSet presAssocID="{F9A41B31-EBB6-4614-AFA3-417682A5D3EC}" presName="hierChild4" presStyleCnt="0"/>
      <dgm:spPr/>
    </dgm:pt>
    <dgm:pt modelId="{B96EBB49-9974-459D-A192-9138BCE94A78}" type="pres">
      <dgm:prSet presAssocID="{9C74CCBE-1103-4F4C-93E3-ADC4FDD1EC40}" presName="Name37" presStyleLbl="parChTrans1D3" presStyleIdx="0" presStyleCnt="5"/>
      <dgm:spPr/>
    </dgm:pt>
    <dgm:pt modelId="{26D92F51-95D2-4D9C-BED4-02226A9FB034}" type="pres">
      <dgm:prSet presAssocID="{6D7F755B-6D38-4646-B416-E3B18CDF41D8}" presName="hierRoot2" presStyleCnt="0">
        <dgm:presLayoutVars>
          <dgm:hierBranch val="init"/>
        </dgm:presLayoutVars>
      </dgm:prSet>
      <dgm:spPr/>
    </dgm:pt>
    <dgm:pt modelId="{F0E06544-E38B-40E8-83E2-BEFFBBBD5D8A}" type="pres">
      <dgm:prSet presAssocID="{6D7F755B-6D38-4646-B416-E3B18CDF41D8}" presName="rootComposite" presStyleCnt="0"/>
      <dgm:spPr/>
    </dgm:pt>
    <dgm:pt modelId="{301B5FA9-B5A2-4E10-8930-125B01C67A95}" type="pres">
      <dgm:prSet presAssocID="{6D7F755B-6D38-4646-B416-E3B18CDF41D8}" presName="rootText" presStyleLbl="node3" presStyleIdx="0" presStyleCnt="5">
        <dgm:presLayoutVars>
          <dgm:chPref val="3"/>
        </dgm:presLayoutVars>
      </dgm:prSet>
      <dgm:spPr/>
    </dgm:pt>
    <dgm:pt modelId="{873F6550-21E1-447B-95E9-B3C588CD2696}" type="pres">
      <dgm:prSet presAssocID="{6D7F755B-6D38-4646-B416-E3B18CDF41D8}" presName="rootConnector" presStyleLbl="node3" presStyleIdx="0" presStyleCnt="5"/>
      <dgm:spPr/>
    </dgm:pt>
    <dgm:pt modelId="{6DDC6AD0-6A8E-41D6-8A54-4B92E6E0E73F}" type="pres">
      <dgm:prSet presAssocID="{6D7F755B-6D38-4646-B416-E3B18CDF41D8}" presName="hierChild4" presStyleCnt="0"/>
      <dgm:spPr/>
    </dgm:pt>
    <dgm:pt modelId="{05A5B4EC-2E05-41F1-B369-414B78A48BC9}" type="pres">
      <dgm:prSet presAssocID="{6D7F755B-6D38-4646-B416-E3B18CDF41D8}" presName="hierChild5" presStyleCnt="0"/>
      <dgm:spPr/>
    </dgm:pt>
    <dgm:pt modelId="{01E178BA-661B-4692-8FE9-6F32D057FCCE}" type="pres">
      <dgm:prSet presAssocID="{F9A41B31-EBB6-4614-AFA3-417682A5D3EC}" presName="hierChild5" presStyleCnt="0"/>
      <dgm:spPr/>
    </dgm:pt>
    <dgm:pt modelId="{CC281313-13C2-40BD-8848-CDCC56933254}" type="pres">
      <dgm:prSet presAssocID="{DCF3F4AC-CD0F-4C51-8531-83101EC53F53}" presName="Name37" presStyleLbl="parChTrans1D2" presStyleIdx="1" presStyleCnt="5"/>
      <dgm:spPr/>
    </dgm:pt>
    <dgm:pt modelId="{0357A463-77DE-45A1-AA69-C9BB12C1F2A0}" type="pres">
      <dgm:prSet presAssocID="{19AA8919-458A-4E6D-BA2C-0D63EE6F8456}" presName="hierRoot2" presStyleCnt="0">
        <dgm:presLayoutVars>
          <dgm:hierBranch val="init"/>
        </dgm:presLayoutVars>
      </dgm:prSet>
      <dgm:spPr/>
    </dgm:pt>
    <dgm:pt modelId="{4A899D60-D330-4F73-9917-135A833B3154}" type="pres">
      <dgm:prSet presAssocID="{19AA8919-458A-4E6D-BA2C-0D63EE6F8456}" presName="rootComposite" presStyleCnt="0"/>
      <dgm:spPr/>
    </dgm:pt>
    <dgm:pt modelId="{92692FD3-1E3C-4BF7-9834-49FE1DDF541C}" type="pres">
      <dgm:prSet presAssocID="{19AA8919-458A-4E6D-BA2C-0D63EE6F8456}" presName="rootText" presStyleLbl="node2" presStyleIdx="1" presStyleCnt="5">
        <dgm:presLayoutVars>
          <dgm:chPref val="3"/>
        </dgm:presLayoutVars>
      </dgm:prSet>
      <dgm:spPr/>
    </dgm:pt>
    <dgm:pt modelId="{A4E877EA-1C5E-42CE-9C2C-DE30726494BC}" type="pres">
      <dgm:prSet presAssocID="{19AA8919-458A-4E6D-BA2C-0D63EE6F8456}" presName="rootConnector" presStyleLbl="node2" presStyleIdx="1" presStyleCnt="5"/>
      <dgm:spPr/>
    </dgm:pt>
    <dgm:pt modelId="{A9796705-ABDF-4A12-B872-CDC5C147B1C2}" type="pres">
      <dgm:prSet presAssocID="{19AA8919-458A-4E6D-BA2C-0D63EE6F8456}" presName="hierChild4" presStyleCnt="0"/>
      <dgm:spPr/>
    </dgm:pt>
    <dgm:pt modelId="{4F1C4103-BAB2-4803-8508-D0E7C01F7E7F}" type="pres">
      <dgm:prSet presAssocID="{1EB13DBC-78FE-4B3F-A87A-411BF2F30B4E}" presName="Name37" presStyleLbl="parChTrans1D3" presStyleIdx="1" presStyleCnt="5"/>
      <dgm:spPr/>
    </dgm:pt>
    <dgm:pt modelId="{0B9A8FA2-29E5-4034-AB77-99C0A67DBF86}" type="pres">
      <dgm:prSet presAssocID="{E0EF77E8-4FB2-4C49-ABA9-BAAF34C30292}" presName="hierRoot2" presStyleCnt="0">
        <dgm:presLayoutVars>
          <dgm:hierBranch val="init"/>
        </dgm:presLayoutVars>
      </dgm:prSet>
      <dgm:spPr/>
    </dgm:pt>
    <dgm:pt modelId="{DE74E369-1916-417C-9247-510582C3249A}" type="pres">
      <dgm:prSet presAssocID="{E0EF77E8-4FB2-4C49-ABA9-BAAF34C30292}" presName="rootComposite" presStyleCnt="0"/>
      <dgm:spPr/>
    </dgm:pt>
    <dgm:pt modelId="{6CD5FE67-714D-4BB2-B15C-76F0B27CAD60}" type="pres">
      <dgm:prSet presAssocID="{E0EF77E8-4FB2-4C49-ABA9-BAAF34C30292}" presName="rootText" presStyleLbl="node3" presStyleIdx="1" presStyleCnt="5">
        <dgm:presLayoutVars>
          <dgm:chPref val="3"/>
        </dgm:presLayoutVars>
      </dgm:prSet>
      <dgm:spPr/>
    </dgm:pt>
    <dgm:pt modelId="{8442C5AA-E74A-410F-BB62-74DBDC744DB2}" type="pres">
      <dgm:prSet presAssocID="{E0EF77E8-4FB2-4C49-ABA9-BAAF34C30292}" presName="rootConnector" presStyleLbl="node3" presStyleIdx="1" presStyleCnt="5"/>
      <dgm:spPr/>
    </dgm:pt>
    <dgm:pt modelId="{A65F767A-82E9-41A0-BE3B-2DB85789C54A}" type="pres">
      <dgm:prSet presAssocID="{E0EF77E8-4FB2-4C49-ABA9-BAAF34C30292}" presName="hierChild4" presStyleCnt="0"/>
      <dgm:spPr/>
    </dgm:pt>
    <dgm:pt modelId="{E71CF3E0-8937-4B30-BF16-CF583CD4307C}" type="pres">
      <dgm:prSet presAssocID="{E0EF77E8-4FB2-4C49-ABA9-BAAF34C30292}" presName="hierChild5" presStyleCnt="0"/>
      <dgm:spPr/>
    </dgm:pt>
    <dgm:pt modelId="{BE933942-6EF0-4F7A-B225-BA39A1EDBE21}" type="pres">
      <dgm:prSet presAssocID="{19AA8919-458A-4E6D-BA2C-0D63EE6F8456}" presName="hierChild5" presStyleCnt="0"/>
      <dgm:spPr/>
    </dgm:pt>
    <dgm:pt modelId="{9F385953-9C74-4E54-B38D-AD776CDF803B}" type="pres">
      <dgm:prSet presAssocID="{5A27F7B2-20ED-4894-9426-8417249DAEA4}" presName="Name37" presStyleLbl="parChTrans1D2" presStyleIdx="2" presStyleCnt="5"/>
      <dgm:spPr/>
    </dgm:pt>
    <dgm:pt modelId="{49EE2DB7-7155-40E4-8FEC-79E227DB2653}" type="pres">
      <dgm:prSet presAssocID="{AFA288B2-F0BD-4E88-8215-BA819C4A8163}" presName="hierRoot2" presStyleCnt="0">
        <dgm:presLayoutVars>
          <dgm:hierBranch val="init"/>
        </dgm:presLayoutVars>
      </dgm:prSet>
      <dgm:spPr/>
    </dgm:pt>
    <dgm:pt modelId="{A2C86A71-4213-4E4B-AB32-1AACBA57E551}" type="pres">
      <dgm:prSet presAssocID="{AFA288B2-F0BD-4E88-8215-BA819C4A8163}" presName="rootComposite" presStyleCnt="0"/>
      <dgm:spPr/>
    </dgm:pt>
    <dgm:pt modelId="{5075F076-3621-4CCE-AED0-D89A5871C82F}" type="pres">
      <dgm:prSet presAssocID="{AFA288B2-F0BD-4E88-8215-BA819C4A8163}" presName="rootText" presStyleLbl="node2" presStyleIdx="2" presStyleCnt="5">
        <dgm:presLayoutVars>
          <dgm:chPref val="3"/>
        </dgm:presLayoutVars>
      </dgm:prSet>
      <dgm:spPr/>
    </dgm:pt>
    <dgm:pt modelId="{07F9DE8D-DC78-47F6-A3EF-E901AD95E080}" type="pres">
      <dgm:prSet presAssocID="{AFA288B2-F0BD-4E88-8215-BA819C4A8163}" presName="rootConnector" presStyleLbl="node2" presStyleIdx="2" presStyleCnt="5"/>
      <dgm:spPr/>
    </dgm:pt>
    <dgm:pt modelId="{270AAA8E-5160-4324-A040-AB07C587D390}" type="pres">
      <dgm:prSet presAssocID="{AFA288B2-F0BD-4E88-8215-BA819C4A8163}" presName="hierChild4" presStyleCnt="0"/>
      <dgm:spPr/>
    </dgm:pt>
    <dgm:pt modelId="{FE8AA5FF-97F9-43E1-A446-37140C232B78}" type="pres">
      <dgm:prSet presAssocID="{37A4F58D-4AC8-4FE5-B4DE-9C3A678E4921}" presName="Name37" presStyleLbl="parChTrans1D3" presStyleIdx="2" presStyleCnt="5"/>
      <dgm:spPr/>
    </dgm:pt>
    <dgm:pt modelId="{C8B8D819-2D68-43DF-8424-748482AB24E5}" type="pres">
      <dgm:prSet presAssocID="{FB09F440-58F8-428C-8C2D-58B90FD087D9}" presName="hierRoot2" presStyleCnt="0">
        <dgm:presLayoutVars>
          <dgm:hierBranch val="init"/>
        </dgm:presLayoutVars>
      </dgm:prSet>
      <dgm:spPr/>
    </dgm:pt>
    <dgm:pt modelId="{763E0A3F-7B8B-4E9F-AC37-0588EC68F816}" type="pres">
      <dgm:prSet presAssocID="{FB09F440-58F8-428C-8C2D-58B90FD087D9}" presName="rootComposite" presStyleCnt="0"/>
      <dgm:spPr/>
    </dgm:pt>
    <dgm:pt modelId="{FBBDF118-E4DA-4A87-ADC7-0157D6553838}" type="pres">
      <dgm:prSet presAssocID="{FB09F440-58F8-428C-8C2D-58B90FD087D9}" presName="rootText" presStyleLbl="node3" presStyleIdx="2" presStyleCnt="5">
        <dgm:presLayoutVars>
          <dgm:chPref val="3"/>
        </dgm:presLayoutVars>
      </dgm:prSet>
      <dgm:spPr/>
    </dgm:pt>
    <dgm:pt modelId="{200B4A14-E3B5-4987-A4CA-4481C38150F1}" type="pres">
      <dgm:prSet presAssocID="{FB09F440-58F8-428C-8C2D-58B90FD087D9}" presName="rootConnector" presStyleLbl="node3" presStyleIdx="2" presStyleCnt="5"/>
      <dgm:spPr/>
    </dgm:pt>
    <dgm:pt modelId="{652A3F3F-996E-47E5-B022-6EBFE5E2F50E}" type="pres">
      <dgm:prSet presAssocID="{FB09F440-58F8-428C-8C2D-58B90FD087D9}" presName="hierChild4" presStyleCnt="0"/>
      <dgm:spPr/>
    </dgm:pt>
    <dgm:pt modelId="{A42B786F-7C3A-4DEC-98B9-1DC3C1BC6F55}" type="pres">
      <dgm:prSet presAssocID="{FB09F440-58F8-428C-8C2D-58B90FD087D9}" presName="hierChild5" presStyleCnt="0"/>
      <dgm:spPr/>
    </dgm:pt>
    <dgm:pt modelId="{CE67AD49-B120-427C-8D47-F0631A2325C6}" type="pres">
      <dgm:prSet presAssocID="{AFA288B2-F0BD-4E88-8215-BA819C4A8163}" presName="hierChild5" presStyleCnt="0"/>
      <dgm:spPr/>
    </dgm:pt>
    <dgm:pt modelId="{882880A9-153B-4278-9A04-CD5D54B52532}" type="pres">
      <dgm:prSet presAssocID="{FB21B6CB-A5E5-41DF-BBB1-76591A7C9926}" presName="Name37" presStyleLbl="parChTrans1D2" presStyleIdx="3" presStyleCnt="5"/>
      <dgm:spPr/>
    </dgm:pt>
    <dgm:pt modelId="{52B8EF21-2215-4D36-8495-8D5B7523DC19}" type="pres">
      <dgm:prSet presAssocID="{06C1E0FB-94A9-4AE8-8A10-C38ECFC67D98}" presName="hierRoot2" presStyleCnt="0">
        <dgm:presLayoutVars>
          <dgm:hierBranch val="init"/>
        </dgm:presLayoutVars>
      </dgm:prSet>
      <dgm:spPr/>
    </dgm:pt>
    <dgm:pt modelId="{A2547C7E-552E-437C-BFAF-E45B01A4EBA6}" type="pres">
      <dgm:prSet presAssocID="{06C1E0FB-94A9-4AE8-8A10-C38ECFC67D98}" presName="rootComposite" presStyleCnt="0"/>
      <dgm:spPr/>
    </dgm:pt>
    <dgm:pt modelId="{59B43972-CA7D-406B-A457-60507461D538}" type="pres">
      <dgm:prSet presAssocID="{06C1E0FB-94A9-4AE8-8A10-C38ECFC67D98}" presName="rootText" presStyleLbl="node2" presStyleIdx="3" presStyleCnt="5">
        <dgm:presLayoutVars>
          <dgm:chPref val="3"/>
        </dgm:presLayoutVars>
      </dgm:prSet>
      <dgm:spPr/>
    </dgm:pt>
    <dgm:pt modelId="{D36A0D9E-91EF-4D7A-84DA-1143045B7BC4}" type="pres">
      <dgm:prSet presAssocID="{06C1E0FB-94A9-4AE8-8A10-C38ECFC67D98}" presName="rootConnector" presStyleLbl="node2" presStyleIdx="3" presStyleCnt="5"/>
      <dgm:spPr/>
    </dgm:pt>
    <dgm:pt modelId="{393B0033-D067-423B-BF63-674B1A0B431A}" type="pres">
      <dgm:prSet presAssocID="{06C1E0FB-94A9-4AE8-8A10-C38ECFC67D98}" presName="hierChild4" presStyleCnt="0"/>
      <dgm:spPr/>
    </dgm:pt>
    <dgm:pt modelId="{F3D92E32-13BD-4BFE-BAC8-1A2973327DE5}" type="pres">
      <dgm:prSet presAssocID="{BF832FF6-A1DF-4D54-9CB5-9E683B6A19E0}" presName="Name37" presStyleLbl="parChTrans1D3" presStyleIdx="3" presStyleCnt="5"/>
      <dgm:spPr/>
    </dgm:pt>
    <dgm:pt modelId="{01BA2522-7EC0-4870-A1E3-4C05ADD4A552}" type="pres">
      <dgm:prSet presAssocID="{42BA9C7B-D69E-472C-A328-069B2B2F48D4}" presName="hierRoot2" presStyleCnt="0">
        <dgm:presLayoutVars>
          <dgm:hierBranch val="init"/>
        </dgm:presLayoutVars>
      </dgm:prSet>
      <dgm:spPr/>
    </dgm:pt>
    <dgm:pt modelId="{C1DA9B4D-F174-4F09-B79D-DE907DA08CB8}" type="pres">
      <dgm:prSet presAssocID="{42BA9C7B-D69E-472C-A328-069B2B2F48D4}" presName="rootComposite" presStyleCnt="0"/>
      <dgm:spPr/>
    </dgm:pt>
    <dgm:pt modelId="{7B71C5BF-AF31-4E2D-97E7-ACFF57658BB3}" type="pres">
      <dgm:prSet presAssocID="{42BA9C7B-D69E-472C-A328-069B2B2F48D4}" presName="rootText" presStyleLbl="node3" presStyleIdx="3" presStyleCnt="5">
        <dgm:presLayoutVars>
          <dgm:chPref val="3"/>
        </dgm:presLayoutVars>
      </dgm:prSet>
      <dgm:spPr/>
    </dgm:pt>
    <dgm:pt modelId="{F0CE1216-007E-41AF-B302-80A55F7E1E01}" type="pres">
      <dgm:prSet presAssocID="{42BA9C7B-D69E-472C-A328-069B2B2F48D4}" presName="rootConnector" presStyleLbl="node3" presStyleIdx="3" presStyleCnt="5"/>
      <dgm:spPr/>
    </dgm:pt>
    <dgm:pt modelId="{8AFB7601-A7FA-44EA-A775-D64BA0BDCD5B}" type="pres">
      <dgm:prSet presAssocID="{42BA9C7B-D69E-472C-A328-069B2B2F48D4}" presName="hierChild4" presStyleCnt="0"/>
      <dgm:spPr/>
    </dgm:pt>
    <dgm:pt modelId="{5C504841-8999-4E1E-9582-9DE77594BC21}" type="pres">
      <dgm:prSet presAssocID="{42BA9C7B-D69E-472C-A328-069B2B2F48D4}" presName="hierChild5" presStyleCnt="0"/>
      <dgm:spPr/>
    </dgm:pt>
    <dgm:pt modelId="{0A212CD5-8D30-4D23-B133-61E53CF68993}" type="pres">
      <dgm:prSet presAssocID="{06C1E0FB-94A9-4AE8-8A10-C38ECFC67D98}" presName="hierChild5" presStyleCnt="0"/>
      <dgm:spPr/>
    </dgm:pt>
    <dgm:pt modelId="{DFDB2C8B-A7E4-4661-921C-3F5A4C7A54D8}" type="pres">
      <dgm:prSet presAssocID="{F51C8BDD-247C-4EC5-9FD8-0A30601EFD0C}" presName="hierChild3" presStyleCnt="0"/>
      <dgm:spPr/>
    </dgm:pt>
    <dgm:pt modelId="{96F7D082-464C-4319-B86F-1CDCFE6446F7}" type="pres">
      <dgm:prSet presAssocID="{9432C14C-97E3-4B2C-BE33-C19B619DFE4D}" presName="hierRoot1" presStyleCnt="0">
        <dgm:presLayoutVars>
          <dgm:hierBranch val="init"/>
        </dgm:presLayoutVars>
      </dgm:prSet>
      <dgm:spPr/>
    </dgm:pt>
    <dgm:pt modelId="{CC30D2BE-C920-44C2-AA86-9A0EDA86A191}" type="pres">
      <dgm:prSet presAssocID="{9432C14C-97E3-4B2C-BE33-C19B619DFE4D}" presName="rootComposite1" presStyleCnt="0"/>
      <dgm:spPr/>
    </dgm:pt>
    <dgm:pt modelId="{5B1BDF3D-102A-4686-BBE0-03E8A1458819}" type="pres">
      <dgm:prSet presAssocID="{9432C14C-97E3-4B2C-BE33-C19B619DFE4D}" presName="rootText1" presStyleLbl="node0" presStyleIdx="1" presStyleCnt="2">
        <dgm:presLayoutVars>
          <dgm:chPref val="3"/>
        </dgm:presLayoutVars>
      </dgm:prSet>
      <dgm:spPr/>
    </dgm:pt>
    <dgm:pt modelId="{3A2506DB-7E33-4C81-9BF1-99C266F74438}" type="pres">
      <dgm:prSet presAssocID="{9432C14C-97E3-4B2C-BE33-C19B619DFE4D}" presName="rootConnector1" presStyleLbl="node1" presStyleIdx="0" presStyleCnt="0"/>
      <dgm:spPr/>
    </dgm:pt>
    <dgm:pt modelId="{5BE69D7F-B1A9-4378-8751-2559DA9AD87E}" type="pres">
      <dgm:prSet presAssocID="{9432C14C-97E3-4B2C-BE33-C19B619DFE4D}" presName="hierChild2" presStyleCnt="0"/>
      <dgm:spPr/>
    </dgm:pt>
    <dgm:pt modelId="{9FA429C2-1762-4F79-A49F-710E8B27AB4A}" type="pres">
      <dgm:prSet presAssocID="{357B1D2E-4C68-4803-ADE7-14E5EAC283A9}" presName="Name37" presStyleLbl="parChTrans1D2" presStyleIdx="4" presStyleCnt="5"/>
      <dgm:spPr/>
    </dgm:pt>
    <dgm:pt modelId="{42D3577E-8D73-4928-97AD-D8C53D653390}" type="pres">
      <dgm:prSet presAssocID="{ADA58997-4EE9-4AF1-9C9E-AF4D4AD3F6DC}" presName="hierRoot2" presStyleCnt="0">
        <dgm:presLayoutVars>
          <dgm:hierBranch val="init"/>
        </dgm:presLayoutVars>
      </dgm:prSet>
      <dgm:spPr/>
    </dgm:pt>
    <dgm:pt modelId="{1CDEEE11-3880-4DC1-AE2D-BACBC18870FD}" type="pres">
      <dgm:prSet presAssocID="{ADA58997-4EE9-4AF1-9C9E-AF4D4AD3F6DC}" presName="rootComposite" presStyleCnt="0"/>
      <dgm:spPr/>
    </dgm:pt>
    <dgm:pt modelId="{F85FEFAF-B5D3-4282-8AA5-DF20FC4F77A0}" type="pres">
      <dgm:prSet presAssocID="{ADA58997-4EE9-4AF1-9C9E-AF4D4AD3F6DC}" presName="rootText" presStyleLbl="node2" presStyleIdx="4" presStyleCnt="5">
        <dgm:presLayoutVars>
          <dgm:chPref val="3"/>
        </dgm:presLayoutVars>
      </dgm:prSet>
      <dgm:spPr/>
    </dgm:pt>
    <dgm:pt modelId="{94C3DEE4-4E63-4AB3-BC41-E7486BF92AC3}" type="pres">
      <dgm:prSet presAssocID="{ADA58997-4EE9-4AF1-9C9E-AF4D4AD3F6DC}" presName="rootConnector" presStyleLbl="node2" presStyleIdx="4" presStyleCnt="5"/>
      <dgm:spPr/>
    </dgm:pt>
    <dgm:pt modelId="{B26CB944-48CE-4F4B-A23E-38C148EA0E6A}" type="pres">
      <dgm:prSet presAssocID="{ADA58997-4EE9-4AF1-9C9E-AF4D4AD3F6DC}" presName="hierChild4" presStyleCnt="0"/>
      <dgm:spPr/>
    </dgm:pt>
    <dgm:pt modelId="{25BF62AC-8844-4B97-9677-DF7133ABE597}" type="pres">
      <dgm:prSet presAssocID="{B75F0033-ABD4-4CEF-8B1C-A545F74DFA8C}" presName="Name37" presStyleLbl="parChTrans1D3" presStyleIdx="4" presStyleCnt="5"/>
      <dgm:spPr/>
    </dgm:pt>
    <dgm:pt modelId="{D5D620D7-4168-4FC3-A154-0C1AFBD54577}" type="pres">
      <dgm:prSet presAssocID="{74081EB6-7CFE-4AE9-994C-F2B65B77CC17}" presName="hierRoot2" presStyleCnt="0">
        <dgm:presLayoutVars>
          <dgm:hierBranch val="init"/>
        </dgm:presLayoutVars>
      </dgm:prSet>
      <dgm:spPr/>
    </dgm:pt>
    <dgm:pt modelId="{6C179120-771B-488D-AAF8-0FBA7908888B}" type="pres">
      <dgm:prSet presAssocID="{74081EB6-7CFE-4AE9-994C-F2B65B77CC17}" presName="rootComposite" presStyleCnt="0"/>
      <dgm:spPr/>
    </dgm:pt>
    <dgm:pt modelId="{4A93A351-2F2D-45D0-AD3F-5C07832200CD}" type="pres">
      <dgm:prSet presAssocID="{74081EB6-7CFE-4AE9-994C-F2B65B77CC17}" presName="rootText" presStyleLbl="node3" presStyleIdx="4" presStyleCnt="5">
        <dgm:presLayoutVars>
          <dgm:chPref val="3"/>
        </dgm:presLayoutVars>
      </dgm:prSet>
      <dgm:spPr/>
    </dgm:pt>
    <dgm:pt modelId="{7CC012C8-E717-4A2F-BBAB-5FB2CFB21403}" type="pres">
      <dgm:prSet presAssocID="{74081EB6-7CFE-4AE9-994C-F2B65B77CC17}" presName="rootConnector" presStyleLbl="node3" presStyleIdx="4" presStyleCnt="5"/>
      <dgm:spPr/>
    </dgm:pt>
    <dgm:pt modelId="{3FF097C8-B94E-4F91-A4FB-88FA8D0D54FB}" type="pres">
      <dgm:prSet presAssocID="{74081EB6-7CFE-4AE9-994C-F2B65B77CC17}" presName="hierChild4" presStyleCnt="0"/>
      <dgm:spPr/>
    </dgm:pt>
    <dgm:pt modelId="{13E1018C-BB87-460F-856B-58EA35B4E7A1}" type="pres">
      <dgm:prSet presAssocID="{74081EB6-7CFE-4AE9-994C-F2B65B77CC17}" presName="hierChild5" presStyleCnt="0"/>
      <dgm:spPr/>
    </dgm:pt>
    <dgm:pt modelId="{3B5E6AFF-9F87-4F91-811A-6EC86D4F14A2}" type="pres">
      <dgm:prSet presAssocID="{ADA58997-4EE9-4AF1-9C9E-AF4D4AD3F6DC}" presName="hierChild5" presStyleCnt="0"/>
      <dgm:spPr/>
    </dgm:pt>
    <dgm:pt modelId="{2DF1CC76-266A-4D92-BD4B-E302AC244EF6}" type="pres">
      <dgm:prSet presAssocID="{9432C14C-97E3-4B2C-BE33-C19B619DFE4D}" presName="hierChild3" presStyleCnt="0"/>
      <dgm:spPr/>
    </dgm:pt>
  </dgm:ptLst>
  <dgm:cxnLst>
    <dgm:cxn modelId="{1F337D12-964B-425F-975D-3CC04F7FE17A}" type="presOf" srcId="{37A4F58D-4AC8-4FE5-B4DE-9C3A678E4921}" destId="{FE8AA5FF-97F9-43E1-A446-37140C232B78}" srcOrd="0" destOrd="0" presId="urn:microsoft.com/office/officeart/2005/8/layout/orgChart1"/>
    <dgm:cxn modelId="{A8576516-CA07-4764-A624-4FBCAD5D5C2C}" type="presOf" srcId="{42BA9C7B-D69E-472C-A328-069B2B2F48D4}" destId="{7B71C5BF-AF31-4E2D-97E7-ACFF57658BB3}" srcOrd="0" destOrd="0" presId="urn:microsoft.com/office/officeart/2005/8/layout/orgChart1"/>
    <dgm:cxn modelId="{132E5016-2DAD-4DBD-A26E-8C61739C6BDD}" srcId="{F51C8BDD-247C-4EC5-9FD8-0A30601EFD0C}" destId="{19AA8919-458A-4E6D-BA2C-0D63EE6F8456}" srcOrd="1" destOrd="0" parTransId="{DCF3F4AC-CD0F-4C51-8531-83101EC53F53}" sibTransId="{E6DE94B6-409C-4CA5-96E7-6D80F2AA4BB9}"/>
    <dgm:cxn modelId="{20A72B17-9D10-419C-A36D-378EDF04B2C4}" type="presOf" srcId="{E0EF77E8-4FB2-4C49-ABA9-BAAF34C30292}" destId="{6CD5FE67-714D-4BB2-B15C-76F0B27CAD60}" srcOrd="0" destOrd="0" presId="urn:microsoft.com/office/officeart/2005/8/layout/orgChart1"/>
    <dgm:cxn modelId="{A44C8B18-123F-4268-BE6D-69AE20DDAE57}" srcId="{AFA288B2-F0BD-4E88-8215-BA819C4A8163}" destId="{FB09F440-58F8-428C-8C2D-58B90FD087D9}" srcOrd="0" destOrd="0" parTransId="{37A4F58D-4AC8-4FE5-B4DE-9C3A678E4921}" sibTransId="{5E7A9E4A-62D2-451C-8CD5-EB813026CB0C}"/>
    <dgm:cxn modelId="{84F12625-A78F-4A60-BF1D-C85479F82B08}" type="presOf" srcId="{E0EF77E8-4FB2-4C49-ABA9-BAAF34C30292}" destId="{8442C5AA-E74A-410F-BB62-74DBDC744DB2}" srcOrd="1" destOrd="0" presId="urn:microsoft.com/office/officeart/2005/8/layout/orgChart1"/>
    <dgm:cxn modelId="{22A8842E-0F93-4F42-9EEC-886C8D5177F1}" type="presOf" srcId="{74081EB6-7CFE-4AE9-994C-F2B65B77CC17}" destId="{4A93A351-2F2D-45D0-AD3F-5C07832200CD}" srcOrd="0" destOrd="0" presId="urn:microsoft.com/office/officeart/2005/8/layout/orgChart1"/>
    <dgm:cxn modelId="{9E1F123E-7B6A-404B-8056-26B8CE3057D3}" srcId="{CDF84F45-E504-5A47-84EC-E4E9FC2CBB96}" destId="{9432C14C-97E3-4B2C-BE33-C19B619DFE4D}" srcOrd="1" destOrd="0" parTransId="{8C45EE71-D47C-49F8-90B5-8DA68C23EA93}" sibTransId="{B298647D-7A3A-45A6-BCFB-93596C73149C}"/>
    <dgm:cxn modelId="{D44C875C-54DC-4D60-B2A0-F3C1EFE72B8F}" type="presOf" srcId="{F51C8BDD-247C-4EC5-9FD8-0A30601EFD0C}" destId="{136B859D-C924-444E-B1BD-37D5FD9359CF}" srcOrd="1" destOrd="0" presId="urn:microsoft.com/office/officeart/2005/8/layout/orgChart1"/>
    <dgm:cxn modelId="{212ABC62-C22F-4A21-9E9C-EB87AB699313}" type="presOf" srcId="{6D7F755B-6D38-4646-B416-E3B18CDF41D8}" destId="{873F6550-21E1-447B-95E9-B3C588CD2696}" srcOrd="1" destOrd="0" presId="urn:microsoft.com/office/officeart/2005/8/layout/orgChart1"/>
    <dgm:cxn modelId="{4D34A463-0CC1-4550-A1FE-ADA6142E5DE9}" srcId="{F9A41B31-EBB6-4614-AFA3-417682A5D3EC}" destId="{6D7F755B-6D38-4646-B416-E3B18CDF41D8}" srcOrd="0" destOrd="0" parTransId="{9C74CCBE-1103-4F4C-93E3-ADC4FDD1EC40}" sibTransId="{D4E23755-75CB-4126-8CAE-7F6CC38FE9B5}"/>
    <dgm:cxn modelId="{1D561D66-5139-4140-B87D-87B8D547E754}" type="presOf" srcId="{42BA9C7B-D69E-472C-A328-069B2B2F48D4}" destId="{F0CE1216-007E-41AF-B302-80A55F7E1E01}" srcOrd="1" destOrd="0" presId="urn:microsoft.com/office/officeart/2005/8/layout/orgChart1"/>
    <dgm:cxn modelId="{0DBBB246-F91E-4B11-A914-1490E7F1E84C}" type="presOf" srcId="{F9A41B31-EBB6-4614-AFA3-417682A5D3EC}" destId="{0B7FE059-CFEF-4CED-BCE8-C36E5C7F3B3A}" srcOrd="1" destOrd="0" presId="urn:microsoft.com/office/officeart/2005/8/layout/orgChart1"/>
    <dgm:cxn modelId="{BB9E3C67-A891-4D5E-B66A-88DC6929B413}" type="presOf" srcId="{06C1E0FB-94A9-4AE8-8A10-C38ECFC67D98}" destId="{D36A0D9E-91EF-4D7A-84DA-1143045B7BC4}" srcOrd="1" destOrd="0" presId="urn:microsoft.com/office/officeart/2005/8/layout/orgChart1"/>
    <dgm:cxn modelId="{137C5774-22D4-4C8A-95F9-4A09F24D96B7}" type="presOf" srcId="{9C74CCBE-1103-4F4C-93E3-ADC4FDD1EC40}" destId="{B96EBB49-9974-459D-A192-9138BCE94A78}" srcOrd="0" destOrd="0" presId="urn:microsoft.com/office/officeart/2005/8/layout/orgChart1"/>
    <dgm:cxn modelId="{2E288877-8C72-46BF-BC64-6A88C45A4403}" type="presOf" srcId="{ADA58997-4EE9-4AF1-9C9E-AF4D4AD3F6DC}" destId="{F85FEFAF-B5D3-4282-8AA5-DF20FC4F77A0}" srcOrd="0" destOrd="0" presId="urn:microsoft.com/office/officeart/2005/8/layout/orgChart1"/>
    <dgm:cxn modelId="{7E5DCF7B-0CB9-4A10-ABFB-42AEBDB94890}" type="presOf" srcId="{19AA8919-458A-4E6D-BA2C-0D63EE6F8456}" destId="{A4E877EA-1C5E-42CE-9C2C-DE30726494BC}" srcOrd="1" destOrd="0" presId="urn:microsoft.com/office/officeart/2005/8/layout/orgChart1"/>
    <dgm:cxn modelId="{B60C477E-6F0D-43FD-A06C-B2F1BF1D3461}" srcId="{ADA58997-4EE9-4AF1-9C9E-AF4D4AD3F6DC}" destId="{74081EB6-7CFE-4AE9-994C-F2B65B77CC17}" srcOrd="0" destOrd="0" parTransId="{B75F0033-ABD4-4CEF-8B1C-A545F74DFA8C}" sibTransId="{D34EC378-83D7-4439-A05E-AA157A9AAC04}"/>
    <dgm:cxn modelId="{7F437C85-7C7B-4F42-856C-C11E90EF4CAE}" type="presOf" srcId="{ADA58997-4EE9-4AF1-9C9E-AF4D4AD3F6DC}" destId="{94C3DEE4-4E63-4AB3-BC41-E7486BF92AC3}" srcOrd="1" destOrd="0" presId="urn:microsoft.com/office/officeart/2005/8/layout/orgChart1"/>
    <dgm:cxn modelId="{D3FF8A87-485C-4173-8CE1-30CCC61D7121}" type="presOf" srcId="{DCF3F4AC-CD0F-4C51-8531-83101EC53F53}" destId="{CC281313-13C2-40BD-8848-CDCC56933254}" srcOrd="0" destOrd="0" presId="urn:microsoft.com/office/officeart/2005/8/layout/orgChart1"/>
    <dgm:cxn modelId="{BE1DC38A-6DFD-4B80-A4EB-B056C54FE001}" type="presOf" srcId="{9432C14C-97E3-4B2C-BE33-C19B619DFE4D}" destId="{5B1BDF3D-102A-4686-BBE0-03E8A1458819}" srcOrd="0" destOrd="0" presId="urn:microsoft.com/office/officeart/2005/8/layout/orgChart1"/>
    <dgm:cxn modelId="{7D0A208D-6FF6-4DAC-9415-3E311E72FB39}" type="presOf" srcId="{06C1E0FB-94A9-4AE8-8A10-C38ECFC67D98}" destId="{59B43972-CA7D-406B-A457-60507461D538}" srcOrd="0" destOrd="0" presId="urn:microsoft.com/office/officeart/2005/8/layout/orgChart1"/>
    <dgm:cxn modelId="{239DBB98-D3FB-4A21-A1B6-C56EA5446CAD}" srcId="{9432C14C-97E3-4B2C-BE33-C19B619DFE4D}" destId="{ADA58997-4EE9-4AF1-9C9E-AF4D4AD3F6DC}" srcOrd="0" destOrd="0" parTransId="{357B1D2E-4C68-4803-ADE7-14E5EAC283A9}" sibTransId="{CE6B2B23-8244-4F97-AAEF-C54B7C3A5AA7}"/>
    <dgm:cxn modelId="{5910179B-139B-4B74-A720-0A7D6B8D6C52}" type="presOf" srcId="{FB09F440-58F8-428C-8C2D-58B90FD087D9}" destId="{200B4A14-E3B5-4987-A4CA-4481C38150F1}" srcOrd="1" destOrd="0" presId="urn:microsoft.com/office/officeart/2005/8/layout/orgChart1"/>
    <dgm:cxn modelId="{C236319B-221D-4D16-942F-5EF0FADEB662}" type="presOf" srcId="{D1081459-07B8-48D8-A281-F6C8C00C7FCD}" destId="{8FDEF998-2C88-40D4-9230-1EFFA40FC7C1}" srcOrd="0" destOrd="0" presId="urn:microsoft.com/office/officeart/2005/8/layout/orgChart1"/>
    <dgm:cxn modelId="{06F3D99D-650F-454D-BE32-97F4F3883984}" srcId="{F51C8BDD-247C-4EC5-9FD8-0A30601EFD0C}" destId="{F9A41B31-EBB6-4614-AFA3-417682A5D3EC}" srcOrd="0" destOrd="0" parTransId="{D1081459-07B8-48D8-A281-F6C8C00C7FCD}" sibTransId="{54575FC7-2977-478E-A355-D4D753520CC2}"/>
    <dgm:cxn modelId="{EC8311AB-FED0-4452-A892-3BFADD642C47}" type="presOf" srcId="{6D7F755B-6D38-4646-B416-E3B18CDF41D8}" destId="{301B5FA9-B5A2-4E10-8930-125B01C67A95}" srcOrd="0" destOrd="0" presId="urn:microsoft.com/office/officeart/2005/8/layout/orgChart1"/>
    <dgm:cxn modelId="{36CBA5AF-B66E-49BA-8B19-B6AEFC328DB0}" type="presOf" srcId="{B75F0033-ABD4-4CEF-8B1C-A545F74DFA8C}" destId="{25BF62AC-8844-4B97-9677-DF7133ABE597}" srcOrd="0" destOrd="0" presId="urn:microsoft.com/office/officeart/2005/8/layout/orgChart1"/>
    <dgm:cxn modelId="{8E5261B1-FD6B-47C6-BB44-EC9E86A67065}" type="presOf" srcId="{5A27F7B2-20ED-4894-9426-8417249DAEA4}" destId="{9F385953-9C74-4E54-B38D-AD776CDF803B}" srcOrd="0" destOrd="0" presId="urn:microsoft.com/office/officeart/2005/8/layout/orgChart1"/>
    <dgm:cxn modelId="{725392B1-05CE-48AE-82C1-AB70CF617B75}" type="presOf" srcId="{F9A41B31-EBB6-4614-AFA3-417682A5D3EC}" destId="{9D659EDD-DE84-49D7-887C-42CC43E730AF}" srcOrd="0" destOrd="0" presId="urn:microsoft.com/office/officeart/2005/8/layout/orgChart1"/>
    <dgm:cxn modelId="{A53FD2B8-13E8-4E48-9790-D7FB0D3772F7}" type="presOf" srcId="{9432C14C-97E3-4B2C-BE33-C19B619DFE4D}" destId="{3A2506DB-7E33-4C81-9BF1-99C266F74438}" srcOrd="1" destOrd="0" presId="urn:microsoft.com/office/officeart/2005/8/layout/orgChart1"/>
    <dgm:cxn modelId="{BBD3E6BA-A6DB-4642-BD1F-40F8A02F0895}" type="presOf" srcId="{FB21B6CB-A5E5-41DF-BBB1-76591A7C9926}" destId="{882880A9-153B-4278-9A04-CD5D54B52532}" srcOrd="0" destOrd="0" presId="urn:microsoft.com/office/officeart/2005/8/layout/orgChart1"/>
    <dgm:cxn modelId="{F03034BD-5E2C-41E5-A457-78FA851EBAB8}" type="presOf" srcId="{74081EB6-7CFE-4AE9-994C-F2B65B77CC17}" destId="{7CC012C8-E717-4A2F-BBAB-5FB2CFB21403}" srcOrd="1" destOrd="0" presId="urn:microsoft.com/office/officeart/2005/8/layout/orgChart1"/>
    <dgm:cxn modelId="{B4B214C5-B139-4626-BE1F-2CA358DF5699}" srcId="{F51C8BDD-247C-4EC5-9FD8-0A30601EFD0C}" destId="{06C1E0FB-94A9-4AE8-8A10-C38ECFC67D98}" srcOrd="3" destOrd="0" parTransId="{FB21B6CB-A5E5-41DF-BBB1-76591A7C9926}" sibTransId="{F7F798A1-FE9F-41E4-B7DF-A39C2F18974C}"/>
    <dgm:cxn modelId="{997FABC9-CFF2-43D2-BEB5-9717E1E8F016}" type="presOf" srcId="{FB09F440-58F8-428C-8C2D-58B90FD087D9}" destId="{FBBDF118-E4DA-4A87-ADC7-0157D6553838}" srcOrd="0" destOrd="0" presId="urn:microsoft.com/office/officeart/2005/8/layout/orgChart1"/>
    <dgm:cxn modelId="{974CFFCA-CC39-4250-8B0A-389D230A603E}" type="presOf" srcId="{F51C8BDD-247C-4EC5-9FD8-0A30601EFD0C}" destId="{B4C4EAE3-3FAA-4D64-9563-F3E178CC63D8}" srcOrd="0" destOrd="0" presId="urn:microsoft.com/office/officeart/2005/8/layout/orgChart1"/>
    <dgm:cxn modelId="{D6F53DCC-E1CA-4FFC-A79B-2D22662B594A}" srcId="{06C1E0FB-94A9-4AE8-8A10-C38ECFC67D98}" destId="{42BA9C7B-D69E-472C-A328-069B2B2F48D4}" srcOrd="0" destOrd="0" parTransId="{BF832FF6-A1DF-4D54-9CB5-9E683B6A19E0}" sibTransId="{1DE4A996-173F-4ACF-B8C9-75E685ECE076}"/>
    <dgm:cxn modelId="{1260C2CE-EDCC-F140-BDDA-1EB6FD38DDEA}" type="presOf" srcId="{CDF84F45-E504-5A47-84EC-E4E9FC2CBB96}" destId="{C29C7E4E-DDEF-4A45-9A3E-41AF7A2DC22B}" srcOrd="0" destOrd="0" presId="urn:microsoft.com/office/officeart/2005/8/layout/orgChart1"/>
    <dgm:cxn modelId="{B01824D2-742B-4B93-ABB4-15F8506C7BB4}" type="presOf" srcId="{AFA288B2-F0BD-4E88-8215-BA819C4A8163}" destId="{07F9DE8D-DC78-47F6-A3EF-E901AD95E080}" srcOrd="1" destOrd="0" presId="urn:microsoft.com/office/officeart/2005/8/layout/orgChart1"/>
    <dgm:cxn modelId="{459693D2-4909-48D6-8B00-C5C1598E82BA}" srcId="{F51C8BDD-247C-4EC5-9FD8-0A30601EFD0C}" destId="{AFA288B2-F0BD-4E88-8215-BA819C4A8163}" srcOrd="2" destOrd="0" parTransId="{5A27F7B2-20ED-4894-9426-8417249DAEA4}" sibTransId="{1E0FE820-433E-4705-8F0D-D20730FDDE9D}"/>
    <dgm:cxn modelId="{30DF0DD3-A6EB-40A6-B4A2-1557BA31152B}" type="presOf" srcId="{1EB13DBC-78FE-4B3F-A87A-411BF2F30B4E}" destId="{4F1C4103-BAB2-4803-8508-D0E7C01F7E7F}" srcOrd="0" destOrd="0" presId="urn:microsoft.com/office/officeart/2005/8/layout/orgChart1"/>
    <dgm:cxn modelId="{D79A2EE7-FCA9-4582-86D5-8A82FBA95447}" type="presOf" srcId="{BF832FF6-A1DF-4D54-9CB5-9E683B6A19E0}" destId="{F3D92E32-13BD-4BFE-BAC8-1A2973327DE5}" srcOrd="0" destOrd="0" presId="urn:microsoft.com/office/officeart/2005/8/layout/orgChart1"/>
    <dgm:cxn modelId="{4F3729E9-245A-45D5-84AD-AB6E776E1C72}" type="presOf" srcId="{19AA8919-458A-4E6D-BA2C-0D63EE6F8456}" destId="{92692FD3-1E3C-4BF7-9834-49FE1DDF541C}" srcOrd="0" destOrd="0" presId="urn:microsoft.com/office/officeart/2005/8/layout/orgChart1"/>
    <dgm:cxn modelId="{617DABEA-DC88-4419-ABFA-74397E9A5B4A}" srcId="{19AA8919-458A-4E6D-BA2C-0D63EE6F8456}" destId="{E0EF77E8-4FB2-4C49-ABA9-BAAF34C30292}" srcOrd="0" destOrd="0" parTransId="{1EB13DBC-78FE-4B3F-A87A-411BF2F30B4E}" sibTransId="{AA0C1177-E014-436E-A41F-AA1D9309595C}"/>
    <dgm:cxn modelId="{BA6D22F7-9B7D-47FE-8072-2AE1A9CAE351}" type="presOf" srcId="{357B1D2E-4C68-4803-ADE7-14E5EAC283A9}" destId="{9FA429C2-1762-4F79-A49F-710E8B27AB4A}" srcOrd="0" destOrd="0" presId="urn:microsoft.com/office/officeart/2005/8/layout/orgChart1"/>
    <dgm:cxn modelId="{CB3A21F9-A4E2-400A-86DD-D39A2B790009}" type="presOf" srcId="{AFA288B2-F0BD-4E88-8215-BA819C4A8163}" destId="{5075F076-3621-4CCE-AED0-D89A5871C82F}" srcOrd="0" destOrd="0" presId="urn:microsoft.com/office/officeart/2005/8/layout/orgChart1"/>
    <dgm:cxn modelId="{B81312FC-206D-49A9-AE64-0FAFAB6F5440}" srcId="{CDF84F45-E504-5A47-84EC-E4E9FC2CBB96}" destId="{F51C8BDD-247C-4EC5-9FD8-0A30601EFD0C}" srcOrd="0" destOrd="0" parTransId="{C1C201A6-F31C-4326-90F3-6C0E8EAAE665}" sibTransId="{1AB1F5C4-63CC-4386-9DFC-260FFE83ED13}"/>
    <dgm:cxn modelId="{55E29E58-06BA-4EE4-BA6C-05D59546BF4F}" type="presParOf" srcId="{C29C7E4E-DDEF-4A45-9A3E-41AF7A2DC22B}" destId="{A8C0A685-72B1-4BC9-8D75-D2EE386165F8}" srcOrd="0" destOrd="0" presId="urn:microsoft.com/office/officeart/2005/8/layout/orgChart1"/>
    <dgm:cxn modelId="{844F046F-1516-48E7-A500-BC19D38BBACD}" type="presParOf" srcId="{A8C0A685-72B1-4BC9-8D75-D2EE386165F8}" destId="{A9452026-871B-443A-8BF5-76D14DB77EBD}" srcOrd="0" destOrd="0" presId="urn:microsoft.com/office/officeart/2005/8/layout/orgChart1"/>
    <dgm:cxn modelId="{DAF01F96-AF3D-4D76-97D5-F554156E7F02}" type="presParOf" srcId="{A9452026-871B-443A-8BF5-76D14DB77EBD}" destId="{B4C4EAE3-3FAA-4D64-9563-F3E178CC63D8}" srcOrd="0" destOrd="0" presId="urn:microsoft.com/office/officeart/2005/8/layout/orgChart1"/>
    <dgm:cxn modelId="{8DB663EF-869B-476D-9961-8AB64E3FE6CB}" type="presParOf" srcId="{A9452026-871B-443A-8BF5-76D14DB77EBD}" destId="{136B859D-C924-444E-B1BD-37D5FD9359CF}" srcOrd="1" destOrd="0" presId="urn:microsoft.com/office/officeart/2005/8/layout/orgChart1"/>
    <dgm:cxn modelId="{4A7829B6-45FE-4FFF-ACEA-7FD990AE9B18}" type="presParOf" srcId="{A8C0A685-72B1-4BC9-8D75-D2EE386165F8}" destId="{DEDEDD2C-F73D-4514-B7AE-5C49DE0F0921}" srcOrd="1" destOrd="0" presId="urn:microsoft.com/office/officeart/2005/8/layout/orgChart1"/>
    <dgm:cxn modelId="{92245298-DB4C-4ADD-818D-9088CD5F0DAD}" type="presParOf" srcId="{DEDEDD2C-F73D-4514-B7AE-5C49DE0F0921}" destId="{8FDEF998-2C88-40D4-9230-1EFFA40FC7C1}" srcOrd="0" destOrd="0" presId="urn:microsoft.com/office/officeart/2005/8/layout/orgChart1"/>
    <dgm:cxn modelId="{66D2F7C1-6CA6-4982-951D-FFCF54C1B49E}" type="presParOf" srcId="{DEDEDD2C-F73D-4514-B7AE-5C49DE0F0921}" destId="{1CF97C00-02F0-47A0-8D78-A57C674A1D82}" srcOrd="1" destOrd="0" presId="urn:microsoft.com/office/officeart/2005/8/layout/orgChart1"/>
    <dgm:cxn modelId="{E9226EB8-655F-47EF-99ED-0F93D43B1F1F}" type="presParOf" srcId="{1CF97C00-02F0-47A0-8D78-A57C674A1D82}" destId="{1D830B8C-1BC6-4713-9E33-8FE121244FDD}" srcOrd="0" destOrd="0" presId="urn:microsoft.com/office/officeart/2005/8/layout/orgChart1"/>
    <dgm:cxn modelId="{6C16CC1A-32B2-4475-A4D4-30C2732ADD2F}" type="presParOf" srcId="{1D830B8C-1BC6-4713-9E33-8FE121244FDD}" destId="{9D659EDD-DE84-49D7-887C-42CC43E730AF}" srcOrd="0" destOrd="0" presId="urn:microsoft.com/office/officeart/2005/8/layout/orgChart1"/>
    <dgm:cxn modelId="{B2A38E22-BFBD-4920-8A48-81D927BEBFF5}" type="presParOf" srcId="{1D830B8C-1BC6-4713-9E33-8FE121244FDD}" destId="{0B7FE059-CFEF-4CED-BCE8-C36E5C7F3B3A}" srcOrd="1" destOrd="0" presId="urn:microsoft.com/office/officeart/2005/8/layout/orgChart1"/>
    <dgm:cxn modelId="{8DA13FF3-0ADA-46CF-A743-5B17D4E55348}" type="presParOf" srcId="{1CF97C00-02F0-47A0-8D78-A57C674A1D82}" destId="{3E111B17-E19B-4256-B57C-0CADAFA17AE1}" srcOrd="1" destOrd="0" presId="urn:microsoft.com/office/officeart/2005/8/layout/orgChart1"/>
    <dgm:cxn modelId="{9C4E663D-F32F-448D-9996-0D7FD755FA3E}" type="presParOf" srcId="{3E111B17-E19B-4256-B57C-0CADAFA17AE1}" destId="{B96EBB49-9974-459D-A192-9138BCE94A78}" srcOrd="0" destOrd="0" presId="urn:microsoft.com/office/officeart/2005/8/layout/orgChart1"/>
    <dgm:cxn modelId="{5C913EEB-D1D0-4D04-BBE7-8FA2C876F0CF}" type="presParOf" srcId="{3E111B17-E19B-4256-B57C-0CADAFA17AE1}" destId="{26D92F51-95D2-4D9C-BED4-02226A9FB034}" srcOrd="1" destOrd="0" presId="urn:microsoft.com/office/officeart/2005/8/layout/orgChart1"/>
    <dgm:cxn modelId="{3DF3F1AD-C9B6-494F-A0CD-A20158BE37D8}" type="presParOf" srcId="{26D92F51-95D2-4D9C-BED4-02226A9FB034}" destId="{F0E06544-E38B-40E8-83E2-BEFFBBBD5D8A}" srcOrd="0" destOrd="0" presId="urn:microsoft.com/office/officeart/2005/8/layout/orgChart1"/>
    <dgm:cxn modelId="{574B0B8D-799F-46F0-A67F-66F2DA5BA8E5}" type="presParOf" srcId="{F0E06544-E38B-40E8-83E2-BEFFBBBD5D8A}" destId="{301B5FA9-B5A2-4E10-8930-125B01C67A95}" srcOrd="0" destOrd="0" presId="urn:microsoft.com/office/officeart/2005/8/layout/orgChart1"/>
    <dgm:cxn modelId="{0BBD0D25-9F99-4A7A-96AB-35B336B69D3D}" type="presParOf" srcId="{F0E06544-E38B-40E8-83E2-BEFFBBBD5D8A}" destId="{873F6550-21E1-447B-95E9-B3C588CD2696}" srcOrd="1" destOrd="0" presId="urn:microsoft.com/office/officeart/2005/8/layout/orgChart1"/>
    <dgm:cxn modelId="{C74A858B-BB26-4773-97D1-DEA1F3C32615}" type="presParOf" srcId="{26D92F51-95D2-4D9C-BED4-02226A9FB034}" destId="{6DDC6AD0-6A8E-41D6-8A54-4B92E6E0E73F}" srcOrd="1" destOrd="0" presId="urn:microsoft.com/office/officeart/2005/8/layout/orgChart1"/>
    <dgm:cxn modelId="{86ABF6CD-5189-47EB-BF1C-8C5AF67BBEB1}" type="presParOf" srcId="{26D92F51-95D2-4D9C-BED4-02226A9FB034}" destId="{05A5B4EC-2E05-41F1-B369-414B78A48BC9}" srcOrd="2" destOrd="0" presId="urn:microsoft.com/office/officeart/2005/8/layout/orgChart1"/>
    <dgm:cxn modelId="{1E394EEC-453C-448A-8E22-AA6ED4EA2239}" type="presParOf" srcId="{1CF97C00-02F0-47A0-8D78-A57C674A1D82}" destId="{01E178BA-661B-4692-8FE9-6F32D057FCCE}" srcOrd="2" destOrd="0" presId="urn:microsoft.com/office/officeart/2005/8/layout/orgChart1"/>
    <dgm:cxn modelId="{7FD54330-D29D-4C11-B0DB-527912A3BB84}" type="presParOf" srcId="{DEDEDD2C-F73D-4514-B7AE-5C49DE0F0921}" destId="{CC281313-13C2-40BD-8848-CDCC56933254}" srcOrd="2" destOrd="0" presId="urn:microsoft.com/office/officeart/2005/8/layout/orgChart1"/>
    <dgm:cxn modelId="{C0051A0E-238E-4F89-BE70-D939B62972E2}" type="presParOf" srcId="{DEDEDD2C-F73D-4514-B7AE-5C49DE0F0921}" destId="{0357A463-77DE-45A1-AA69-C9BB12C1F2A0}" srcOrd="3" destOrd="0" presId="urn:microsoft.com/office/officeart/2005/8/layout/orgChart1"/>
    <dgm:cxn modelId="{69E74D4D-C98B-4514-8520-517FE38F2136}" type="presParOf" srcId="{0357A463-77DE-45A1-AA69-C9BB12C1F2A0}" destId="{4A899D60-D330-4F73-9917-135A833B3154}" srcOrd="0" destOrd="0" presId="urn:microsoft.com/office/officeart/2005/8/layout/orgChart1"/>
    <dgm:cxn modelId="{A06FE06B-00A2-4190-A38D-7622526771F8}" type="presParOf" srcId="{4A899D60-D330-4F73-9917-135A833B3154}" destId="{92692FD3-1E3C-4BF7-9834-49FE1DDF541C}" srcOrd="0" destOrd="0" presId="urn:microsoft.com/office/officeart/2005/8/layout/orgChart1"/>
    <dgm:cxn modelId="{F783AC34-FC26-4EB9-B9C0-9A9490FF6D77}" type="presParOf" srcId="{4A899D60-D330-4F73-9917-135A833B3154}" destId="{A4E877EA-1C5E-42CE-9C2C-DE30726494BC}" srcOrd="1" destOrd="0" presId="urn:microsoft.com/office/officeart/2005/8/layout/orgChart1"/>
    <dgm:cxn modelId="{2BD6A8B1-C357-409A-BF8B-17245E43A217}" type="presParOf" srcId="{0357A463-77DE-45A1-AA69-C9BB12C1F2A0}" destId="{A9796705-ABDF-4A12-B872-CDC5C147B1C2}" srcOrd="1" destOrd="0" presId="urn:microsoft.com/office/officeart/2005/8/layout/orgChart1"/>
    <dgm:cxn modelId="{859D844D-A10E-49C7-A9D2-6ABDA4D1486E}" type="presParOf" srcId="{A9796705-ABDF-4A12-B872-CDC5C147B1C2}" destId="{4F1C4103-BAB2-4803-8508-D0E7C01F7E7F}" srcOrd="0" destOrd="0" presId="urn:microsoft.com/office/officeart/2005/8/layout/orgChart1"/>
    <dgm:cxn modelId="{3C50FF56-272F-4E19-BEB1-8052AA0916E0}" type="presParOf" srcId="{A9796705-ABDF-4A12-B872-CDC5C147B1C2}" destId="{0B9A8FA2-29E5-4034-AB77-99C0A67DBF86}" srcOrd="1" destOrd="0" presId="urn:microsoft.com/office/officeart/2005/8/layout/orgChart1"/>
    <dgm:cxn modelId="{F0939173-1A99-4110-B4F5-9C78BFEB7244}" type="presParOf" srcId="{0B9A8FA2-29E5-4034-AB77-99C0A67DBF86}" destId="{DE74E369-1916-417C-9247-510582C3249A}" srcOrd="0" destOrd="0" presId="urn:microsoft.com/office/officeart/2005/8/layout/orgChart1"/>
    <dgm:cxn modelId="{F03EE817-63F9-4D9C-9784-A07935EA29A2}" type="presParOf" srcId="{DE74E369-1916-417C-9247-510582C3249A}" destId="{6CD5FE67-714D-4BB2-B15C-76F0B27CAD60}" srcOrd="0" destOrd="0" presId="urn:microsoft.com/office/officeart/2005/8/layout/orgChart1"/>
    <dgm:cxn modelId="{99CDCF9D-B67F-4F06-A08A-8D1E66C20E54}" type="presParOf" srcId="{DE74E369-1916-417C-9247-510582C3249A}" destId="{8442C5AA-E74A-410F-BB62-74DBDC744DB2}" srcOrd="1" destOrd="0" presId="urn:microsoft.com/office/officeart/2005/8/layout/orgChart1"/>
    <dgm:cxn modelId="{270285EA-26BB-4D68-AF41-12F11FB46C95}" type="presParOf" srcId="{0B9A8FA2-29E5-4034-AB77-99C0A67DBF86}" destId="{A65F767A-82E9-41A0-BE3B-2DB85789C54A}" srcOrd="1" destOrd="0" presId="urn:microsoft.com/office/officeart/2005/8/layout/orgChart1"/>
    <dgm:cxn modelId="{6A91AD03-1557-4141-8F29-FDAFA2EDD05F}" type="presParOf" srcId="{0B9A8FA2-29E5-4034-AB77-99C0A67DBF86}" destId="{E71CF3E0-8937-4B30-BF16-CF583CD4307C}" srcOrd="2" destOrd="0" presId="urn:microsoft.com/office/officeart/2005/8/layout/orgChart1"/>
    <dgm:cxn modelId="{DE67C560-71D6-447E-8365-895D4047B3B1}" type="presParOf" srcId="{0357A463-77DE-45A1-AA69-C9BB12C1F2A0}" destId="{BE933942-6EF0-4F7A-B225-BA39A1EDBE21}" srcOrd="2" destOrd="0" presId="urn:microsoft.com/office/officeart/2005/8/layout/orgChart1"/>
    <dgm:cxn modelId="{5C54B03D-2505-42E1-B26A-739716BE3F2B}" type="presParOf" srcId="{DEDEDD2C-F73D-4514-B7AE-5C49DE0F0921}" destId="{9F385953-9C74-4E54-B38D-AD776CDF803B}" srcOrd="4" destOrd="0" presId="urn:microsoft.com/office/officeart/2005/8/layout/orgChart1"/>
    <dgm:cxn modelId="{1421CD93-F156-4D46-BA49-0F0C3C8DAC25}" type="presParOf" srcId="{DEDEDD2C-F73D-4514-B7AE-5C49DE0F0921}" destId="{49EE2DB7-7155-40E4-8FEC-79E227DB2653}" srcOrd="5" destOrd="0" presId="urn:microsoft.com/office/officeart/2005/8/layout/orgChart1"/>
    <dgm:cxn modelId="{59B86328-FE1F-4800-B09B-CB762CEBCC75}" type="presParOf" srcId="{49EE2DB7-7155-40E4-8FEC-79E227DB2653}" destId="{A2C86A71-4213-4E4B-AB32-1AACBA57E551}" srcOrd="0" destOrd="0" presId="urn:microsoft.com/office/officeart/2005/8/layout/orgChart1"/>
    <dgm:cxn modelId="{6A16CE40-1076-4967-863B-50A7F045A6D0}" type="presParOf" srcId="{A2C86A71-4213-4E4B-AB32-1AACBA57E551}" destId="{5075F076-3621-4CCE-AED0-D89A5871C82F}" srcOrd="0" destOrd="0" presId="urn:microsoft.com/office/officeart/2005/8/layout/orgChart1"/>
    <dgm:cxn modelId="{A2D0BEB6-816A-4247-9892-A15E8906293A}" type="presParOf" srcId="{A2C86A71-4213-4E4B-AB32-1AACBA57E551}" destId="{07F9DE8D-DC78-47F6-A3EF-E901AD95E080}" srcOrd="1" destOrd="0" presId="urn:microsoft.com/office/officeart/2005/8/layout/orgChart1"/>
    <dgm:cxn modelId="{FBEE6A81-F0B6-4AE0-BCFB-AF979D74CB27}" type="presParOf" srcId="{49EE2DB7-7155-40E4-8FEC-79E227DB2653}" destId="{270AAA8E-5160-4324-A040-AB07C587D390}" srcOrd="1" destOrd="0" presId="urn:microsoft.com/office/officeart/2005/8/layout/orgChart1"/>
    <dgm:cxn modelId="{E45B1219-8960-4622-B75D-2F233114679A}" type="presParOf" srcId="{270AAA8E-5160-4324-A040-AB07C587D390}" destId="{FE8AA5FF-97F9-43E1-A446-37140C232B78}" srcOrd="0" destOrd="0" presId="urn:microsoft.com/office/officeart/2005/8/layout/orgChart1"/>
    <dgm:cxn modelId="{56BC9A81-60CE-46CE-8859-1391BCD41DA1}" type="presParOf" srcId="{270AAA8E-5160-4324-A040-AB07C587D390}" destId="{C8B8D819-2D68-43DF-8424-748482AB24E5}" srcOrd="1" destOrd="0" presId="urn:microsoft.com/office/officeart/2005/8/layout/orgChart1"/>
    <dgm:cxn modelId="{4B412BEA-B255-4CD6-9F8F-F08F10CEE560}" type="presParOf" srcId="{C8B8D819-2D68-43DF-8424-748482AB24E5}" destId="{763E0A3F-7B8B-4E9F-AC37-0588EC68F816}" srcOrd="0" destOrd="0" presId="urn:microsoft.com/office/officeart/2005/8/layout/orgChart1"/>
    <dgm:cxn modelId="{9D9BAF03-AF0A-4787-9639-9FE6A923931D}" type="presParOf" srcId="{763E0A3F-7B8B-4E9F-AC37-0588EC68F816}" destId="{FBBDF118-E4DA-4A87-ADC7-0157D6553838}" srcOrd="0" destOrd="0" presId="urn:microsoft.com/office/officeart/2005/8/layout/orgChart1"/>
    <dgm:cxn modelId="{63A22DC5-12F3-4F35-8382-630D4CAEE342}" type="presParOf" srcId="{763E0A3F-7B8B-4E9F-AC37-0588EC68F816}" destId="{200B4A14-E3B5-4987-A4CA-4481C38150F1}" srcOrd="1" destOrd="0" presId="urn:microsoft.com/office/officeart/2005/8/layout/orgChart1"/>
    <dgm:cxn modelId="{E2C961D7-7770-4FC1-BF0F-7A6E94538B3C}" type="presParOf" srcId="{C8B8D819-2D68-43DF-8424-748482AB24E5}" destId="{652A3F3F-996E-47E5-B022-6EBFE5E2F50E}" srcOrd="1" destOrd="0" presId="urn:microsoft.com/office/officeart/2005/8/layout/orgChart1"/>
    <dgm:cxn modelId="{C3A0C566-DA02-4C56-B12F-7887CCA89A4D}" type="presParOf" srcId="{C8B8D819-2D68-43DF-8424-748482AB24E5}" destId="{A42B786F-7C3A-4DEC-98B9-1DC3C1BC6F55}" srcOrd="2" destOrd="0" presId="urn:microsoft.com/office/officeart/2005/8/layout/orgChart1"/>
    <dgm:cxn modelId="{35D8E6A8-9464-4EB3-ABA9-80899A3BA1D5}" type="presParOf" srcId="{49EE2DB7-7155-40E4-8FEC-79E227DB2653}" destId="{CE67AD49-B120-427C-8D47-F0631A2325C6}" srcOrd="2" destOrd="0" presId="urn:microsoft.com/office/officeart/2005/8/layout/orgChart1"/>
    <dgm:cxn modelId="{9B4E37CC-8B47-44D2-8659-C874EDBA8D21}" type="presParOf" srcId="{DEDEDD2C-F73D-4514-B7AE-5C49DE0F0921}" destId="{882880A9-153B-4278-9A04-CD5D54B52532}" srcOrd="6" destOrd="0" presId="urn:microsoft.com/office/officeart/2005/8/layout/orgChart1"/>
    <dgm:cxn modelId="{2F807C44-4B4B-4739-BABA-9893A052C89D}" type="presParOf" srcId="{DEDEDD2C-F73D-4514-B7AE-5C49DE0F0921}" destId="{52B8EF21-2215-4D36-8495-8D5B7523DC19}" srcOrd="7" destOrd="0" presId="urn:microsoft.com/office/officeart/2005/8/layout/orgChart1"/>
    <dgm:cxn modelId="{E1F0B4D4-E4EC-41F7-807F-BE0BD190D912}" type="presParOf" srcId="{52B8EF21-2215-4D36-8495-8D5B7523DC19}" destId="{A2547C7E-552E-437C-BFAF-E45B01A4EBA6}" srcOrd="0" destOrd="0" presId="urn:microsoft.com/office/officeart/2005/8/layout/orgChart1"/>
    <dgm:cxn modelId="{9716028C-BEFD-41DC-A151-C574E5DF5F3A}" type="presParOf" srcId="{A2547C7E-552E-437C-BFAF-E45B01A4EBA6}" destId="{59B43972-CA7D-406B-A457-60507461D538}" srcOrd="0" destOrd="0" presId="urn:microsoft.com/office/officeart/2005/8/layout/orgChart1"/>
    <dgm:cxn modelId="{F3B72F2B-82B5-4F8A-84BA-C39DCB6C87E4}" type="presParOf" srcId="{A2547C7E-552E-437C-BFAF-E45B01A4EBA6}" destId="{D36A0D9E-91EF-4D7A-84DA-1143045B7BC4}" srcOrd="1" destOrd="0" presId="urn:microsoft.com/office/officeart/2005/8/layout/orgChart1"/>
    <dgm:cxn modelId="{DFFBF39A-7157-41A7-AF0B-EF555C0F10B4}" type="presParOf" srcId="{52B8EF21-2215-4D36-8495-8D5B7523DC19}" destId="{393B0033-D067-423B-BF63-674B1A0B431A}" srcOrd="1" destOrd="0" presId="urn:microsoft.com/office/officeart/2005/8/layout/orgChart1"/>
    <dgm:cxn modelId="{93EEFF73-A785-4DB0-B36E-A892CF78A6DE}" type="presParOf" srcId="{393B0033-D067-423B-BF63-674B1A0B431A}" destId="{F3D92E32-13BD-4BFE-BAC8-1A2973327DE5}" srcOrd="0" destOrd="0" presId="urn:microsoft.com/office/officeart/2005/8/layout/orgChart1"/>
    <dgm:cxn modelId="{20D3144B-1E37-440B-9A16-51E94AB770F9}" type="presParOf" srcId="{393B0033-D067-423B-BF63-674B1A0B431A}" destId="{01BA2522-7EC0-4870-A1E3-4C05ADD4A552}" srcOrd="1" destOrd="0" presId="urn:microsoft.com/office/officeart/2005/8/layout/orgChart1"/>
    <dgm:cxn modelId="{6777E89A-7371-4A1D-A69B-09D8587A75C2}" type="presParOf" srcId="{01BA2522-7EC0-4870-A1E3-4C05ADD4A552}" destId="{C1DA9B4D-F174-4F09-B79D-DE907DA08CB8}" srcOrd="0" destOrd="0" presId="urn:microsoft.com/office/officeart/2005/8/layout/orgChart1"/>
    <dgm:cxn modelId="{86E9E182-4A55-48A3-8770-29CD4B4E1FFB}" type="presParOf" srcId="{C1DA9B4D-F174-4F09-B79D-DE907DA08CB8}" destId="{7B71C5BF-AF31-4E2D-97E7-ACFF57658BB3}" srcOrd="0" destOrd="0" presId="urn:microsoft.com/office/officeart/2005/8/layout/orgChart1"/>
    <dgm:cxn modelId="{879E34A9-ABBC-4953-AF9F-61BAC695896E}" type="presParOf" srcId="{C1DA9B4D-F174-4F09-B79D-DE907DA08CB8}" destId="{F0CE1216-007E-41AF-B302-80A55F7E1E01}" srcOrd="1" destOrd="0" presId="urn:microsoft.com/office/officeart/2005/8/layout/orgChart1"/>
    <dgm:cxn modelId="{5487B5D9-CF9E-407D-9D9D-6B0FD1623C9B}" type="presParOf" srcId="{01BA2522-7EC0-4870-A1E3-4C05ADD4A552}" destId="{8AFB7601-A7FA-44EA-A775-D64BA0BDCD5B}" srcOrd="1" destOrd="0" presId="urn:microsoft.com/office/officeart/2005/8/layout/orgChart1"/>
    <dgm:cxn modelId="{991AF70D-1486-422B-8AA9-948AF5964F8E}" type="presParOf" srcId="{01BA2522-7EC0-4870-A1E3-4C05ADD4A552}" destId="{5C504841-8999-4E1E-9582-9DE77594BC21}" srcOrd="2" destOrd="0" presId="urn:microsoft.com/office/officeart/2005/8/layout/orgChart1"/>
    <dgm:cxn modelId="{0A15A8B0-2445-4335-B4BF-D2E3059FD06B}" type="presParOf" srcId="{52B8EF21-2215-4D36-8495-8D5B7523DC19}" destId="{0A212CD5-8D30-4D23-B133-61E53CF68993}" srcOrd="2" destOrd="0" presId="urn:microsoft.com/office/officeart/2005/8/layout/orgChart1"/>
    <dgm:cxn modelId="{B2FB9736-677F-4D78-90A2-A1D270FDCBEE}" type="presParOf" srcId="{A8C0A685-72B1-4BC9-8D75-D2EE386165F8}" destId="{DFDB2C8B-A7E4-4661-921C-3F5A4C7A54D8}" srcOrd="2" destOrd="0" presId="urn:microsoft.com/office/officeart/2005/8/layout/orgChart1"/>
    <dgm:cxn modelId="{CC4E607B-4BFC-4254-A791-B99E20B2F537}" type="presParOf" srcId="{C29C7E4E-DDEF-4A45-9A3E-41AF7A2DC22B}" destId="{96F7D082-464C-4319-B86F-1CDCFE6446F7}" srcOrd="1" destOrd="0" presId="urn:microsoft.com/office/officeart/2005/8/layout/orgChart1"/>
    <dgm:cxn modelId="{22C35CD6-7048-4336-807C-1C9317285C3D}" type="presParOf" srcId="{96F7D082-464C-4319-B86F-1CDCFE6446F7}" destId="{CC30D2BE-C920-44C2-AA86-9A0EDA86A191}" srcOrd="0" destOrd="0" presId="urn:microsoft.com/office/officeart/2005/8/layout/orgChart1"/>
    <dgm:cxn modelId="{E6F5CAC0-4BDD-4294-9C31-580EE9B90051}" type="presParOf" srcId="{CC30D2BE-C920-44C2-AA86-9A0EDA86A191}" destId="{5B1BDF3D-102A-4686-BBE0-03E8A1458819}" srcOrd="0" destOrd="0" presId="urn:microsoft.com/office/officeart/2005/8/layout/orgChart1"/>
    <dgm:cxn modelId="{F7B802AA-321B-4437-947E-8EAFC7F2D2B4}" type="presParOf" srcId="{CC30D2BE-C920-44C2-AA86-9A0EDA86A191}" destId="{3A2506DB-7E33-4C81-9BF1-99C266F74438}" srcOrd="1" destOrd="0" presId="urn:microsoft.com/office/officeart/2005/8/layout/orgChart1"/>
    <dgm:cxn modelId="{26C2C556-5414-4A41-8611-98312B10D911}" type="presParOf" srcId="{96F7D082-464C-4319-B86F-1CDCFE6446F7}" destId="{5BE69D7F-B1A9-4378-8751-2559DA9AD87E}" srcOrd="1" destOrd="0" presId="urn:microsoft.com/office/officeart/2005/8/layout/orgChart1"/>
    <dgm:cxn modelId="{E14A9E6A-C454-4218-A606-CCB3C59B6276}" type="presParOf" srcId="{5BE69D7F-B1A9-4378-8751-2559DA9AD87E}" destId="{9FA429C2-1762-4F79-A49F-710E8B27AB4A}" srcOrd="0" destOrd="0" presId="urn:microsoft.com/office/officeart/2005/8/layout/orgChart1"/>
    <dgm:cxn modelId="{0327EAAB-82D3-4DC5-9506-7C9AF94E8F86}" type="presParOf" srcId="{5BE69D7F-B1A9-4378-8751-2559DA9AD87E}" destId="{42D3577E-8D73-4928-97AD-D8C53D653390}" srcOrd="1" destOrd="0" presId="urn:microsoft.com/office/officeart/2005/8/layout/orgChart1"/>
    <dgm:cxn modelId="{76024731-3BD2-4E4A-8C23-207549D025B7}" type="presParOf" srcId="{42D3577E-8D73-4928-97AD-D8C53D653390}" destId="{1CDEEE11-3880-4DC1-AE2D-BACBC18870FD}" srcOrd="0" destOrd="0" presId="urn:microsoft.com/office/officeart/2005/8/layout/orgChart1"/>
    <dgm:cxn modelId="{05DB7EC8-E506-4306-A3CC-01A9D1DEF4A6}" type="presParOf" srcId="{1CDEEE11-3880-4DC1-AE2D-BACBC18870FD}" destId="{F85FEFAF-B5D3-4282-8AA5-DF20FC4F77A0}" srcOrd="0" destOrd="0" presId="urn:microsoft.com/office/officeart/2005/8/layout/orgChart1"/>
    <dgm:cxn modelId="{40CCFBA3-ED81-4E01-AF4D-DE50FF4DD53B}" type="presParOf" srcId="{1CDEEE11-3880-4DC1-AE2D-BACBC18870FD}" destId="{94C3DEE4-4E63-4AB3-BC41-E7486BF92AC3}" srcOrd="1" destOrd="0" presId="urn:microsoft.com/office/officeart/2005/8/layout/orgChart1"/>
    <dgm:cxn modelId="{E5C06D1B-B184-495E-8885-B8936721823A}" type="presParOf" srcId="{42D3577E-8D73-4928-97AD-D8C53D653390}" destId="{B26CB944-48CE-4F4B-A23E-38C148EA0E6A}" srcOrd="1" destOrd="0" presId="urn:microsoft.com/office/officeart/2005/8/layout/orgChart1"/>
    <dgm:cxn modelId="{6A6E44D3-04D5-43C8-81E6-ED3BF09492A4}" type="presParOf" srcId="{B26CB944-48CE-4F4B-A23E-38C148EA0E6A}" destId="{25BF62AC-8844-4B97-9677-DF7133ABE597}" srcOrd="0" destOrd="0" presId="urn:microsoft.com/office/officeart/2005/8/layout/orgChart1"/>
    <dgm:cxn modelId="{F8D626E6-6B36-455F-9CF3-E402CBA92502}" type="presParOf" srcId="{B26CB944-48CE-4F4B-A23E-38C148EA0E6A}" destId="{D5D620D7-4168-4FC3-A154-0C1AFBD54577}" srcOrd="1" destOrd="0" presId="urn:microsoft.com/office/officeart/2005/8/layout/orgChart1"/>
    <dgm:cxn modelId="{80FA8E22-1A19-4BE4-8871-AB1524D7A239}" type="presParOf" srcId="{D5D620D7-4168-4FC3-A154-0C1AFBD54577}" destId="{6C179120-771B-488D-AAF8-0FBA7908888B}" srcOrd="0" destOrd="0" presId="urn:microsoft.com/office/officeart/2005/8/layout/orgChart1"/>
    <dgm:cxn modelId="{161CA56F-72E1-4471-A0D3-EFA0B4C127E2}" type="presParOf" srcId="{6C179120-771B-488D-AAF8-0FBA7908888B}" destId="{4A93A351-2F2D-45D0-AD3F-5C07832200CD}" srcOrd="0" destOrd="0" presId="urn:microsoft.com/office/officeart/2005/8/layout/orgChart1"/>
    <dgm:cxn modelId="{84F26896-D036-484A-B48E-75BD2939EC93}" type="presParOf" srcId="{6C179120-771B-488D-AAF8-0FBA7908888B}" destId="{7CC012C8-E717-4A2F-BBAB-5FB2CFB21403}" srcOrd="1" destOrd="0" presId="urn:microsoft.com/office/officeart/2005/8/layout/orgChart1"/>
    <dgm:cxn modelId="{A10AF5D3-5E5F-4D8E-AEBA-396879945525}" type="presParOf" srcId="{D5D620D7-4168-4FC3-A154-0C1AFBD54577}" destId="{3FF097C8-B94E-4F91-A4FB-88FA8D0D54FB}" srcOrd="1" destOrd="0" presId="urn:microsoft.com/office/officeart/2005/8/layout/orgChart1"/>
    <dgm:cxn modelId="{83A98CE8-A8D7-4A66-A6C1-F7F4A32738FE}" type="presParOf" srcId="{D5D620D7-4168-4FC3-A154-0C1AFBD54577}" destId="{13E1018C-BB87-460F-856B-58EA35B4E7A1}" srcOrd="2" destOrd="0" presId="urn:microsoft.com/office/officeart/2005/8/layout/orgChart1"/>
    <dgm:cxn modelId="{8493F860-AE62-4C72-BEA9-6BB1293499E3}" type="presParOf" srcId="{42D3577E-8D73-4928-97AD-D8C53D653390}" destId="{3B5E6AFF-9F87-4F91-811A-6EC86D4F14A2}" srcOrd="2" destOrd="0" presId="urn:microsoft.com/office/officeart/2005/8/layout/orgChart1"/>
    <dgm:cxn modelId="{67BB6F18-3321-4D18-AABB-BA7081307876}" type="presParOf" srcId="{96F7D082-464C-4319-B86F-1CDCFE6446F7}" destId="{2DF1CC76-266A-4D92-BD4B-E302AC244EF6}" srcOrd="2" destOrd="0" presId="urn:microsoft.com/office/officeart/2005/8/layout/orgChar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13DB447-E466-4291-A8F6-81320B235BEE}" type="doc">
      <dgm:prSet loTypeId="urn:microsoft.com/office/officeart/2005/8/layout/hChevron3" loCatId="process" qsTypeId="urn:microsoft.com/office/officeart/2005/8/quickstyle/simple1" qsCatId="simple" csTypeId="urn:microsoft.com/office/officeart/2005/8/colors/accent1_2" csCatId="accent1" phldr="1"/>
      <dgm:spPr/>
    </dgm:pt>
    <dgm:pt modelId="{43C887D6-D9CC-40CC-9D58-DDC1FF37F517}">
      <dgm:prSet phldrT="[Text]"/>
      <dgm:spPr/>
      <dgm:t>
        <a:bodyPr/>
        <a:lstStyle/>
        <a:p>
          <a:r>
            <a:rPr lang="en-US"/>
            <a:t>BPWC</a:t>
          </a:r>
        </a:p>
      </dgm:t>
    </dgm:pt>
    <dgm:pt modelId="{7EE23ED9-73DE-465C-81E3-FE184A0C44A1}" type="parTrans" cxnId="{7AFC87DF-F3B9-41B2-9DD9-F7E4B034CF75}">
      <dgm:prSet/>
      <dgm:spPr/>
      <dgm:t>
        <a:bodyPr/>
        <a:lstStyle/>
        <a:p>
          <a:endParaRPr lang="en-US"/>
        </a:p>
      </dgm:t>
    </dgm:pt>
    <dgm:pt modelId="{7CC5C76B-1602-4D72-866E-88642D10044C}" type="sibTrans" cxnId="{7AFC87DF-F3B9-41B2-9DD9-F7E4B034CF75}">
      <dgm:prSet/>
      <dgm:spPr/>
      <dgm:t>
        <a:bodyPr/>
        <a:lstStyle/>
        <a:p>
          <a:endParaRPr lang="en-US"/>
        </a:p>
      </dgm:t>
    </dgm:pt>
    <dgm:pt modelId="{523936E9-AABC-46E4-8EB9-FA30EC860FE4}">
      <dgm:prSet phldrT="[Text]"/>
      <dgm:spPr/>
      <dgm:t>
        <a:bodyPr/>
        <a:lstStyle/>
        <a:p>
          <a:r>
            <a:rPr lang="en-US"/>
            <a:t>HoQ</a:t>
          </a:r>
        </a:p>
      </dgm:t>
    </dgm:pt>
    <dgm:pt modelId="{33DA0E47-A6C3-4D56-94C6-52719E1FEEAE}" type="parTrans" cxnId="{E054E82A-8105-4B49-A493-8D08ED96397F}">
      <dgm:prSet/>
      <dgm:spPr/>
      <dgm:t>
        <a:bodyPr/>
        <a:lstStyle/>
        <a:p>
          <a:endParaRPr lang="en-US"/>
        </a:p>
      </dgm:t>
    </dgm:pt>
    <dgm:pt modelId="{EB71A322-CD38-4B28-8CEB-095388D7456E}" type="sibTrans" cxnId="{E054E82A-8105-4B49-A493-8D08ED96397F}">
      <dgm:prSet/>
      <dgm:spPr/>
      <dgm:t>
        <a:bodyPr/>
        <a:lstStyle/>
        <a:p>
          <a:endParaRPr lang="en-US"/>
        </a:p>
      </dgm:t>
    </dgm:pt>
    <dgm:pt modelId="{09D54D57-AC84-4317-B6F6-E0FC118FED82}">
      <dgm:prSet phldrT="[Text]"/>
      <dgm:spPr/>
      <dgm:t>
        <a:bodyPr/>
        <a:lstStyle/>
        <a:p>
          <a:r>
            <a:rPr lang="en-US"/>
            <a:t>Pugh</a:t>
          </a:r>
        </a:p>
      </dgm:t>
    </dgm:pt>
    <dgm:pt modelId="{9FAD0FE6-8665-48B6-8455-5AA35E7AB6DA}" type="parTrans" cxnId="{702E5390-7A15-45C3-9B34-4A89406916E7}">
      <dgm:prSet/>
      <dgm:spPr/>
      <dgm:t>
        <a:bodyPr/>
        <a:lstStyle/>
        <a:p>
          <a:endParaRPr lang="en-US"/>
        </a:p>
      </dgm:t>
    </dgm:pt>
    <dgm:pt modelId="{64CE6101-F393-47DB-B5F2-66E0B074B36E}" type="sibTrans" cxnId="{702E5390-7A15-45C3-9B34-4A89406916E7}">
      <dgm:prSet/>
      <dgm:spPr/>
      <dgm:t>
        <a:bodyPr/>
        <a:lstStyle/>
        <a:p>
          <a:endParaRPr lang="en-US"/>
        </a:p>
      </dgm:t>
    </dgm:pt>
    <dgm:pt modelId="{65A9D292-3C03-4D23-8E2A-E310228A7257}">
      <dgm:prSet phldrT="[Text]"/>
      <dgm:spPr/>
      <dgm:t>
        <a:bodyPr/>
        <a:lstStyle/>
        <a:p>
          <a:r>
            <a:rPr lang="en-US"/>
            <a:t>AHP</a:t>
          </a:r>
        </a:p>
      </dgm:t>
    </dgm:pt>
    <dgm:pt modelId="{8DF13BB1-8F4D-4D18-B4A0-7527D2AA4D75}" type="parTrans" cxnId="{CF701689-5AF6-41AD-9271-B56CB95BE1E0}">
      <dgm:prSet/>
      <dgm:spPr/>
      <dgm:t>
        <a:bodyPr/>
        <a:lstStyle/>
        <a:p>
          <a:endParaRPr lang="en-US"/>
        </a:p>
      </dgm:t>
    </dgm:pt>
    <dgm:pt modelId="{356CDF29-737A-4023-AAF9-B133F3C74B78}" type="sibTrans" cxnId="{CF701689-5AF6-41AD-9271-B56CB95BE1E0}">
      <dgm:prSet/>
      <dgm:spPr/>
      <dgm:t>
        <a:bodyPr/>
        <a:lstStyle/>
        <a:p>
          <a:endParaRPr lang="en-US"/>
        </a:p>
      </dgm:t>
    </dgm:pt>
    <dgm:pt modelId="{422C2AAE-4B9F-48F0-8993-39C9C5195410}" type="pres">
      <dgm:prSet presAssocID="{913DB447-E466-4291-A8F6-81320B235BEE}" presName="Name0" presStyleCnt="0">
        <dgm:presLayoutVars>
          <dgm:dir/>
          <dgm:resizeHandles val="exact"/>
        </dgm:presLayoutVars>
      </dgm:prSet>
      <dgm:spPr/>
    </dgm:pt>
    <dgm:pt modelId="{2BBC4B62-20F3-416F-B032-BBEB6BE4AF54}" type="pres">
      <dgm:prSet presAssocID="{43C887D6-D9CC-40CC-9D58-DDC1FF37F517}" presName="parTxOnly" presStyleLbl="node1" presStyleIdx="0" presStyleCnt="4">
        <dgm:presLayoutVars>
          <dgm:bulletEnabled val="1"/>
        </dgm:presLayoutVars>
      </dgm:prSet>
      <dgm:spPr/>
    </dgm:pt>
    <dgm:pt modelId="{1643A483-4B16-47DC-9466-50323A6ABFBD}" type="pres">
      <dgm:prSet presAssocID="{7CC5C76B-1602-4D72-866E-88642D10044C}" presName="parSpace" presStyleCnt="0"/>
      <dgm:spPr/>
    </dgm:pt>
    <dgm:pt modelId="{15B8402C-F24B-4FC7-BFB6-8EB73885B3CE}" type="pres">
      <dgm:prSet presAssocID="{523936E9-AABC-46E4-8EB9-FA30EC860FE4}" presName="parTxOnly" presStyleLbl="node1" presStyleIdx="1" presStyleCnt="4">
        <dgm:presLayoutVars>
          <dgm:bulletEnabled val="1"/>
        </dgm:presLayoutVars>
      </dgm:prSet>
      <dgm:spPr/>
    </dgm:pt>
    <dgm:pt modelId="{61AE9D55-8DF4-476B-88BD-7AF19FE9F564}" type="pres">
      <dgm:prSet presAssocID="{EB71A322-CD38-4B28-8CEB-095388D7456E}" presName="parSpace" presStyleCnt="0"/>
      <dgm:spPr/>
    </dgm:pt>
    <dgm:pt modelId="{D82A4859-F623-485C-9DDA-4AFD1EAD53E9}" type="pres">
      <dgm:prSet presAssocID="{09D54D57-AC84-4317-B6F6-E0FC118FED82}" presName="parTxOnly" presStyleLbl="node1" presStyleIdx="2" presStyleCnt="4">
        <dgm:presLayoutVars>
          <dgm:bulletEnabled val="1"/>
        </dgm:presLayoutVars>
      </dgm:prSet>
      <dgm:spPr/>
    </dgm:pt>
    <dgm:pt modelId="{0ED003AE-AD19-45BF-9C9C-E8F9DF30F6DA}" type="pres">
      <dgm:prSet presAssocID="{64CE6101-F393-47DB-B5F2-66E0B074B36E}" presName="parSpace" presStyleCnt="0"/>
      <dgm:spPr/>
    </dgm:pt>
    <dgm:pt modelId="{C02F042F-8FE4-4614-A641-CE5717415CBB}" type="pres">
      <dgm:prSet presAssocID="{65A9D292-3C03-4D23-8E2A-E310228A7257}" presName="parTxOnly" presStyleLbl="node1" presStyleIdx="3" presStyleCnt="4">
        <dgm:presLayoutVars>
          <dgm:bulletEnabled val="1"/>
        </dgm:presLayoutVars>
      </dgm:prSet>
      <dgm:spPr/>
    </dgm:pt>
  </dgm:ptLst>
  <dgm:cxnLst>
    <dgm:cxn modelId="{309F0822-4CD8-418C-8975-0579DC5DCD97}" type="presOf" srcId="{09D54D57-AC84-4317-B6F6-E0FC118FED82}" destId="{D82A4859-F623-485C-9DDA-4AFD1EAD53E9}" srcOrd="0" destOrd="0" presId="urn:microsoft.com/office/officeart/2005/8/layout/hChevron3"/>
    <dgm:cxn modelId="{E054E82A-8105-4B49-A493-8D08ED96397F}" srcId="{913DB447-E466-4291-A8F6-81320B235BEE}" destId="{523936E9-AABC-46E4-8EB9-FA30EC860FE4}" srcOrd="1" destOrd="0" parTransId="{33DA0E47-A6C3-4D56-94C6-52719E1FEEAE}" sibTransId="{EB71A322-CD38-4B28-8CEB-095388D7456E}"/>
    <dgm:cxn modelId="{1EFA4133-DEB7-47F6-A9F3-CA598B5270AA}" type="presOf" srcId="{43C887D6-D9CC-40CC-9D58-DDC1FF37F517}" destId="{2BBC4B62-20F3-416F-B032-BBEB6BE4AF54}" srcOrd="0" destOrd="0" presId="urn:microsoft.com/office/officeart/2005/8/layout/hChevron3"/>
    <dgm:cxn modelId="{CF701689-5AF6-41AD-9271-B56CB95BE1E0}" srcId="{913DB447-E466-4291-A8F6-81320B235BEE}" destId="{65A9D292-3C03-4D23-8E2A-E310228A7257}" srcOrd="3" destOrd="0" parTransId="{8DF13BB1-8F4D-4D18-B4A0-7527D2AA4D75}" sibTransId="{356CDF29-737A-4023-AAF9-B133F3C74B78}"/>
    <dgm:cxn modelId="{07A0F88D-A5A1-4C57-BF77-A4454161E984}" type="presOf" srcId="{65A9D292-3C03-4D23-8E2A-E310228A7257}" destId="{C02F042F-8FE4-4614-A641-CE5717415CBB}" srcOrd="0" destOrd="0" presId="urn:microsoft.com/office/officeart/2005/8/layout/hChevron3"/>
    <dgm:cxn modelId="{702E5390-7A15-45C3-9B34-4A89406916E7}" srcId="{913DB447-E466-4291-A8F6-81320B235BEE}" destId="{09D54D57-AC84-4317-B6F6-E0FC118FED82}" srcOrd="2" destOrd="0" parTransId="{9FAD0FE6-8665-48B6-8455-5AA35E7AB6DA}" sibTransId="{64CE6101-F393-47DB-B5F2-66E0B074B36E}"/>
    <dgm:cxn modelId="{CB6A8E97-0930-41CE-AC3C-B3AEC50E52F8}" type="presOf" srcId="{913DB447-E466-4291-A8F6-81320B235BEE}" destId="{422C2AAE-4B9F-48F0-8993-39C9C5195410}" srcOrd="0" destOrd="0" presId="urn:microsoft.com/office/officeart/2005/8/layout/hChevron3"/>
    <dgm:cxn modelId="{7AFC87DF-F3B9-41B2-9DD9-F7E4B034CF75}" srcId="{913DB447-E466-4291-A8F6-81320B235BEE}" destId="{43C887D6-D9CC-40CC-9D58-DDC1FF37F517}" srcOrd="0" destOrd="0" parTransId="{7EE23ED9-73DE-465C-81E3-FE184A0C44A1}" sibTransId="{7CC5C76B-1602-4D72-866E-88642D10044C}"/>
    <dgm:cxn modelId="{F76BF7F4-F034-4281-BC77-9328FDA83B3B}" type="presOf" srcId="{523936E9-AABC-46E4-8EB9-FA30EC860FE4}" destId="{15B8402C-F24B-4FC7-BFB6-8EB73885B3CE}" srcOrd="0" destOrd="0" presId="urn:microsoft.com/office/officeart/2005/8/layout/hChevron3"/>
    <dgm:cxn modelId="{E29775C4-3C88-4476-83B4-A4827EC6222D}" type="presParOf" srcId="{422C2AAE-4B9F-48F0-8993-39C9C5195410}" destId="{2BBC4B62-20F3-416F-B032-BBEB6BE4AF54}" srcOrd="0" destOrd="0" presId="urn:microsoft.com/office/officeart/2005/8/layout/hChevron3"/>
    <dgm:cxn modelId="{3E96F331-7591-4503-AE76-E3189FAA39A4}" type="presParOf" srcId="{422C2AAE-4B9F-48F0-8993-39C9C5195410}" destId="{1643A483-4B16-47DC-9466-50323A6ABFBD}" srcOrd="1" destOrd="0" presId="urn:microsoft.com/office/officeart/2005/8/layout/hChevron3"/>
    <dgm:cxn modelId="{161FD262-C267-49B9-9613-2708CAB9F8B0}" type="presParOf" srcId="{422C2AAE-4B9F-48F0-8993-39C9C5195410}" destId="{15B8402C-F24B-4FC7-BFB6-8EB73885B3CE}" srcOrd="2" destOrd="0" presId="urn:microsoft.com/office/officeart/2005/8/layout/hChevron3"/>
    <dgm:cxn modelId="{F143A59A-4037-4CD5-A864-A382C2347C81}" type="presParOf" srcId="{422C2AAE-4B9F-48F0-8993-39C9C5195410}" destId="{61AE9D55-8DF4-476B-88BD-7AF19FE9F564}" srcOrd="3" destOrd="0" presId="urn:microsoft.com/office/officeart/2005/8/layout/hChevron3"/>
    <dgm:cxn modelId="{BA273FAF-1ABB-4566-BE8B-906115118747}" type="presParOf" srcId="{422C2AAE-4B9F-48F0-8993-39C9C5195410}" destId="{D82A4859-F623-485C-9DDA-4AFD1EAD53E9}" srcOrd="4" destOrd="0" presId="urn:microsoft.com/office/officeart/2005/8/layout/hChevron3"/>
    <dgm:cxn modelId="{6BA96DA7-4864-4560-A33A-5A5A6AA0AD2F}" type="presParOf" srcId="{422C2AAE-4B9F-48F0-8993-39C9C5195410}" destId="{0ED003AE-AD19-45BF-9C9C-E8F9DF30F6DA}" srcOrd="5" destOrd="0" presId="urn:microsoft.com/office/officeart/2005/8/layout/hChevron3"/>
    <dgm:cxn modelId="{017F5B6D-D7C8-416C-B4A2-100D22F7A5D9}" type="presParOf" srcId="{422C2AAE-4B9F-48F0-8993-39C9C5195410}" destId="{C02F042F-8FE4-4614-A641-CE5717415CBB}"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21B73D0-9883-4565-A953-0738FC81E7A5}"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682C59E7-5F71-4667-9608-34BE254C7598}">
      <dgm:prSet phldrT="[Text]"/>
      <dgm:spPr/>
      <dgm:t>
        <a:bodyPr/>
        <a:lstStyle/>
        <a:p>
          <a:r>
            <a:rPr lang="en-US"/>
            <a:t>Pros</a:t>
          </a:r>
        </a:p>
      </dgm:t>
    </dgm:pt>
    <dgm:pt modelId="{1CF0AE8E-ED1A-4C3B-9DA1-CAD70897D754}" type="parTrans" cxnId="{3E4B1DDE-7C60-421D-8CB7-436415801AD8}">
      <dgm:prSet/>
      <dgm:spPr/>
      <dgm:t>
        <a:bodyPr/>
        <a:lstStyle/>
        <a:p>
          <a:endParaRPr lang="en-US"/>
        </a:p>
      </dgm:t>
    </dgm:pt>
    <dgm:pt modelId="{02DC95E5-1E1D-4643-92E5-38771F62663C}" type="sibTrans" cxnId="{3E4B1DDE-7C60-421D-8CB7-436415801AD8}">
      <dgm:prSet/>
      <dgm:spPr/>
      <dgm:t>
        <a:bodyPr/>
        <a:lstStyle/>
        <a:p>
          <a:endParaRPr lang="en-US"/>
        </a:p>
      </dgm:t>
    </dgm:pt>
    <dgm:pt modelId="{C4C92696-9BB0-452B-89AA-32297D316342}">
      <dgm:prSet phldrT="[Text]"/>
      <dgm:spPr/>
      <dgm:t>
        <a:bodyPr/>
        <a:lstStyle/>
        <a:p>
          <a:r>
            <a:rPr lang="en-US"/>
            <a:t>$120 - $250</a:t>
          </a:r>
        </a:p>
      </dgm:t>
    </dgm:pt>
    <dgm:pt modelId="{51FC5A51-0C53-4AF8-8437-9A58B50B926A}" type="parTrans" cxnId="{242F426B-DA2D-484A-80A9-A534F5604980}">
      <dgm:prSet/>
      <dgm:spPr/>
      <dgm:t>
        <a:bodyPr/>
        <a:lstStyle/>
        <a:p>
          <a:endParaRPr lang="en-US"/>
        </a:p>
      </dgm:t>
    </dgm:pt>
    <dgm:pt modelId="{6184CF3E-F506-4A0A-807E-9B3E72C06FA9}" type="sibTrans" cxnId="{242F426B-DA2D-484A-80A9-A534F5604980}">
      <dgm:prSet/>
      <dgm:spPr/>
      <dgm:t>
        <a:bodyPr/>
        <a:lstStyle/>
        <a:p>
          <a:endParaRPr lang="en-US"/>
        </a:p>
      </dgm:t>
    </dgm:pt>
    <dgm:pt modelId="{B94DB634-71E4-460F-89D7-59834584ED62}">
      <dgm:prSet phldrT="[Text]"/>
      <dgm:spPr/>
      <dgm:t>
        <a:bodyPr/>
        <a:lstStyle/>
        <a:p>
          <a:r>
            <a:rPr lang="en-US"/>
            <a:t>Software </a:t>
          </a:r>
        </a:p>
      </dgm:t>
    </dgm:pt>
    <dgm:pt modelId="{068432DB-7988-4BE2-B816-DEE3FB73A773}" type="parTrans" cxnId="{85151AA3-51E2-4656-AF63-09AB189717C3}">
      <dgm:prSet/>
      <dgm:spPr/>
      <dgm:t>
        <a:bodyPr/>
        <a:lstStyle/>
        <a:p>
          <a:endParaRPr lang="en-US"/>
        </a:p>
      </dgm:t>
    </dgm:pt>
    <dgm:pt modelId="{9BCE16C1-330C-49D5-9F59-B7B2FDD45E5B}" type="sibTrans" cxnId="{85151AA3-51E2-4656-AF63-09AB189717C3}">
      <dgm:prSet/>
      <dgm:spPr/>
      <dgm:t>
        <a:bodyPr/>
        <a:lstStyle/>
        <a:p>
          <a:endParaRPr lang="en-US"/>
        </a:p>
      </dgm:t>
    </dgm:pt>
    <dgm:pt modelId="{F6A28EA8-68EE-4798-B743-8901AC4453F5}">
      <dgm:prSet phldrT="[Text]"/>
      <dgm:spPr>
        <a:solidFill>
          <a:schemeClr val="bg2"/>
        </a:solidFill>
      </dgm:spPr>
      <dgm:t>
        <a:bodyPr/>
        <a:lstStyle/>
        <a:p>
          <a:r>
            <a:rPr lang="en-US"/>
            <a:t>Cons</a:t>
          </a:r>
        </a:p>
      </dgm:t>
    </dgm:pt>
    <dgm:pt modelId="{C1E56919-9D16-4263-BB65-08E55791E268}" type="parTrans" cxnId="{B9607F2A-E3AE-45DE-AF19-BBB571D26C78}">
      <dgm:prSet/>
      <dgm:spPr/>
      <dgm:t>
        <a:bodyPr/>
        <a:lstStyle/>
        <a:p>
          <a:endParaRPr lang="en-US"/>
        </a:p>
      </dgm:t>
    </dgm:pt>
    <dgm:pt modelId="{06A2B765-2148-4F6C-9863-52CAFE0EB73D}" type="sibTrans" cxnId="{B9607F2A-E3AE-45DE-AF19-BBB571D26C78}">
      <dgm:prSet/>
      <dgm:spPr/>
      <dgm:t>
        <a:bodyPr/>
        <a:lstStyle/>
        <a:p>
          <a:endParaRPr lang="en-US"/>
        </a:p>
      </dgm:t>
    </dgm:pt>
    <dgm:pt modelId="{88B31CCA-2973-403D-9F9C-880A9910F6D7}">
      <dgm:prSet phldrT="[Text]"/>
      <dgm:spPr>
        <a:ln>
          <a:solidFill>
            <a:schemeClr val="bg2"/>
          </a:solidFill>
        </a:ln>
      </dgm:spPr>
      <dgm:t>
        <a:bodyPr/>
        <a:lstStyle/>
        <a:p>
          <a:r>
            <a:rPr lang="en-US"/>
            <a:t>Reliability</a:t>
          </a:r>
        </a:p>
      </dgm:t>
    </dgm:pt>
    <dgm:pt modelId="{4B62CACF-593B-474A-B0BD-6074F7FE7EF9}" type="parTrans" cxnId="{B6E42E6F-82EE-4F2F-B256-25728AB13C2C}">
      <dgm:prSet/>
      <dgm:spPr>
        <a:ln>
          <a:solidFill>
            <a:schemeClr val="bg2"/>
          </a:solidFill>
        </a:ln>
      </dgm:spPr>
      <dgm:t>
        <a:bodyPr/>
        <a:lstStyle/>
        <a:p>
          <a:endParaRPr lang="en-US"/>
        </a:p>
      </dgm:t>
    </dgm:pt>
    <dgm:pt modelId="{320D4A13-2C78-4045-851B-1059AB04AC13}" type="sibTrans" cxnId="{B6E42E6F-82EE-4F2F-B256-25728AB13C2C}">
      <dgm:prSet/>
      <dgm:spPr/>
      <dgm:t>
        <a:bodyPr/>
        <a:lstStyle/>
        <a:p>
          <a:endParaRPr lang="en-US"/>
        </a:p>
      </dgm:t>
    </dgm:pt>
    <dgm:pt modelId="{72FDC160-46B8-4865-8402-309310480D30}">
      <dgm:prSet phldrT="[Text]"/>
      <dgm:spPr>
        <a:ln>
          <a:solidFill>
            <a:schemeClr val="bg2"/>
          </a:solidFill>
        </a:ln>
      </dgm:spPr>
      <dgm:t>
        <a:bodyPr/>
        <a:lstStyle/>
        <a:p>
          <a:r>
            <a:rPr lang="en-US"/>
            <a:t>Limited I/O</a:t>
          </a:r>
        </a:p>
      </dgm:t>
    </dgm:pt>
    <dgm:pt modelId="{2979E09B-F6AF-42F0-9B5F-E2F5E4C911DF}" type="parTrans" cxnId="{EF76026F-7037-4409-B253-8A492597260E}">
      <dgm:prSet/>
      <dgm:spPr>
        <a:ln>
          <a:solidFill>
            <a:schemeClr val="bg2"/>
          </a:solidFill>
        </a:ln>
      </dgm:spPr>
      <dgm:t>
        <a:bodyPr/>
        <a:lstStyle/>
        <a:p>
          <a:endParaRPr lang="en-US"/>
        </a:p>
      </dgm:t>
    </dgm:pt>
    <dgm:pt modelId="{7A1B979E-70F3-47CD-ADF7-DF5E877218FA}" type="sibTrans" cxnId="{EF76026F-7037-4409-B253-8A492597260E}">
      <dgm:prSet/>
      <dgm:spPr/>
      <dgm:t>
        <a:bodyPr/>
        <a:lstStyle/>
        <a:p>
          <a:endParaRPr lang="en-US"/>
        </a:p>
      </dgm:t>
    </dgm:pt>
    <dgm:pt modelId="{8A744E39-8286-425C-91F7-9A536E66D2C8}">
      <dgm:prSet/>
      <dgm:spPr/>
      <dgm:t>
        <a:bodyPr/>
        <a:lstStyle/>
        <a:p>
          <a:r>
            <a:rPr lang="en-US"/>
            <a:t>Ladder logic</a:t>
          </a:r>
        </a:p>
      </dgm:t>
    </dgm:pt>
    <dgm:pt modelId="{265F3803-0ADB-41F4-AD30-2DB9FD8A8B69}" type="parTrans" cxnId="{998F08B6-AE3E-4437-AE04-C61A3692D3F6}">
      <dgm:prSet/>
      <dgm:spPr/>
      <dgm:t>
        <a:bodyPr/>
        <a:lstStyle/>
        <a:p>
          <a:endParaRPr lang="en-US"/>
        </a:p>
      </dgm:t>
    </dgm:pt>
    <dgm:pt modelId="{C1BED559-F9EE-4E2A-9DA3-9F49BD77B86D}" type="sibTrans" cxnId="{998F08B6-AE3E-4437-AE04-C61A3692D3F6}">
      <dgm:prSet/>
      <dgm:spPr/>
      <dgm:t>
        <a:bodyPr/>
        <a:lstStyle/>
        <a:p>
          <a:endParaRPr lang="en-US"/>
        </a:p>
      </dgm:t>
    </dgm:pt>
    <dgm:pt modelId="{C63E6707-CA0C-4E90-BB0F-1CC9135810D8}">
      <dgm:prSet/>
      <dgm:spPr>
        <a:ln>
          <a:solidFill>
            <a:schemeClr val="bg2"/>
          </a:solidFill>
        </a:ln>
      </dgm:spPr>
      <dgm:t>
        <a:bodyPr/>
        <a:lstStyle/>
        <a:p>
          <a:r>
            <a:rPr lang="en-US"/>
            <a:t>Uncommon</a:t>
          </a:r>
        </a:p>
      </dgm:t>
    </dgm:pt>
    <dgm:pt modelId="{B4F9FFC1-5F71-4636-92BB-60A9D87E656F}" type="parTrans" cxnId="{B0E7DC44-D06F-46A6-B2BA-3D99ED2C9380}">
      <dgm:prSet/>
      <dgm:spPr>
        <a:ln>
          <a:solidFill>
            <a:schemeClr val="bg2"/>
          </a:solidFill>
        </a:ln>
      </dgm:spPr>
      <dgm:t>
        <a:bodyPr/>
        <a:lstStyle/>
        <a:p>
          <a:endParaRPr lang="en-US"/>
        </a:p>
      </dgm:t>
    </dgm:pt>
    <dgm:pt modelId="{D82A417F-4E16-4713-A9F1-1979727D0F3D}" type="sibTrans" cxnId="{B0E7DC44-D06F-46A6-B2BA-3D99ED2C9380}">
      <dgm:prSet/>
      <dgm:spPr/>
      <dgm:t>
        <a:bodyPr/>
        <a:lstStyle/>
        <a:p>
          <a:endParaRPr lang="en-US"/>
        </a:p>
      </dgm:t>
    </dgm:pt>
    <dgm:pt modelId="{DF566EB0-5CE1-49E1-8AF9-ABDA7EC72EC6}">
      <dgm:prSet/>
      <dgm:spPr/>
      <dgm:t>
        <a:bodyPr/>
        <a:lstStyle/>
        <a:p>
          <a:r>
            <a:rPr lang="en-US"/>
            <a:t>Small</a:t>
          </a:r>
        </a:p>
      </dgm:t>
    </dgm:pt>
    <dgm:pt modelId="{AF70F49E-E78D-4B8E-A2E0-60CEC450E79E}" type="parTrans" cxnId="{868E02B5-376A-4B42-8211-45C7899DEEE9}">
      <dgm:prSet/>
      <dgm:spPr/>
      <dgm:t>
        <a:bodyPr/>
        <a:lstStyle/>
        <a:p>
          <a:endParaRPr lang="en-US"/>
        </a:p>
      </dgm:t>
    </dgm:pt>
    <dgm:pt modelId="{A4F534A4-F192-4518-B6DC-92D289D63023}" type="sibTrans" cxnId="{868E02B5-376A-4B42-8211-45C7899DEEE9}">
      <dgm:prSet/>
      <dgm:spPr/>
      <dgm:t>
        <a:bodyPr/>
        <a:lstStyle/>
        <a:p>
          <a:endParaRPr lang="en-US"/>
        </a:p>
      </dgm:t>
    </dgm:pt>
    <dgm:pt modelId="{F4398D83-D7DE-413B-823F-1B3DB3092411}">
      <dgm:prSet/>
      <dgm:spPr>
        <a:ln>
          <a:solidFill>
            <a:schemeClr val="bg2"/>
          </a:solidFill>
        </a:ln>
      </dgm:spPr>
      <dgm:t>
        <a:bodyPr/>
        <a:lstStyle/>
        <a:p>
          <a:r>
            <a:rPr lang="en-US"/>
            <a:t>Technical support</a:t>
          </a:r>
        </a:p>
      </dgm:t>
    </dgm:pt>
    <dgm:pt modelId="{9640E3A4-3D13-43B3-96A4-C6050EEFCA60}" type="parTrans" cxnId="{5EFA27D5-467C-4121-B49D-E29DA31CDCB9}">
      <dgm:prSet/>
      <dgm:spPr>
        <a:ln>
          <a:solidFill>
            <a:schemeClr val="bg2"/>
          </a:solidFill>
        </a:ln>
      </dgm:spPr>
      <dgm:t>
        <a:bodyPr/>
        <a:lstStyle/>
        <a:p>
          <a:endParaRPr lang="en-US"/>
        </a:p>
      </dgm:t>
    </dgm:pt>
    <dgm:pt modelId="{AA9981D3-6248-488A-8C97-879AA3E4207D}" type="sibTrans" cxnId="{5EFA27D5-467C-4121-B49D-E29DA31CDCB9}">
      <dgm:prSet/>
      <dgm:spPr/>
      <dgm:t>
        <a:bodyPr/>
        <a:lstStyle/>
        <a:p>
          <a:endParaRPr lang="en-US"/>
        </a:p>
      </dgm:t>
    </dgm:pt>
    <dgm:pt modelId="{38136757-B022-4672-B5D8-33F43B631C90}" type="pres">
      <dgm:prSet presAssocID="{721B73D0-9883-4565-A953-0738FC81E7A5}" presName="diagram" presStyleCnt="0">
        <dgm:presLayoutVars>
          <dgm:chPref val="1"/>
          <dgm:dir/>
          <dgm:animOne val="branch"/>
          <dgm:animLvl val="lvl"/>
          <dgm:resizeHandles/>
        </dgm:presLayoutVars>
      </dgm:prSet>
      <dgm:spPr/>
    </dgm:pt>
    <dgm:pt modelId="{AD3AB5B1-7EB8-40B8-B525-EA6D1DFB9FDE}" type="pres">
      <dgm:prSet presAssocID="{682C59E7-5F71-4667-9608-34BE254C7598}" presName="root" presStyleCnt="0"/>
      <dgm:spPr/>
    </dgm:pt>
    <dgm:pt modelId="{CABF2323-4755-4E65-A894-B05CD307F4F9}" type="pres">
      <dgm:prSet presAssocID="{682C59E7-5F71-4667-9608-34BE254C7598}" presName="rootComposite" presStyleCnt="0"/>
      <dgm:spPr/>
    </dgm:pt>
    <dgm:pt modelId="{944B1FED-AB90-4681-AF3C-FFB7972FDDBE}" type="pres">
      <dgm:prSet presAssocID="{682C59E7-5F71-4667-9608-34BE254C7598}" presName="rootText" presStyleLbl="node1" presStyleIdx="0" presStyleCnt="2"/>
      <dgm:spPr/>
    </dgm:pt>
    <dgm:pt modelId="{10823FE6-EFEC-4664-B97A-D3926E714E97}" type="pres">
      <dgm:prSet presAssocID="{682C59E7-5F71-4667-9608-34BE254C7598}" presName="rootConnector" presStyleLbl="node1" presStyleIdx="0" presStyleCnt="2"/>
      <dgm:spPr/>
    </dgm:pt>
    <dgm:pt modelId="{AE2A0AC4-CA6D-40EA-9859-0B5541EA7CD6}" type="pres">
      <dgm:prSet presAssocID="{682C59E7-5F71-4667-9608-34BE254C7598}" presName="childShape" presStyleCnt="0"/>
      <dgm:spPr/>
    </dgm:pt>
    <dgm:pt modelId="{4FA756AA-46A9-49A2-990D-EE415021F38A}" type="pres">
      <dgm:prSet presAssocID="{51FC5A51-0C53-4AF8-8437-9A58B50B926A}" presName="Name13" presStyleLbl="parChTrans1D2" presStyleIdx="0" presStyleCnt="8"/>
      <dgm:spPr/>
    </dgm:pt>
    <dgm:pt modelId="{1D152130-F7C1-4316-82B4-B3C01168FCF2}" type="pres">
      <dgm:prSet presAssocID="{C4C92696-9BB0-452B-89AA-32297D316342}" presName="childText" presStyleLbl="bgAcc1" presStyleIdx="0" presStyleCnt="8" custScaleX="348309">
        <dgm:presLayoutVars>
          <dgm:bulletEnabled val="1"/>
        </dgm:presLayoutVars>
      </dgm:prSet>
      <dgm:spPr/>
    </dgm:pt>
    <dgm:pt modelId="{16876EBE-F312-4B5B-931D-64ABD5F3C71B}" type="pres">
      <dgm:prSet presAssocID="{068432DB-7988-4BE2-B816-DEE3FB73A773}" presName="Name13" presStyleLbl="parChTrans1D2" presStyleIdx="1" presStyleCnt="8"/>
      <dgm:spPr/>
    </dgm:pt>
    <dgm:pt modelId="{D4D120FA-D008-4DB1-B1DF-902FCDE78C99}" type="pres">
      <dgm:prSet presAssocID="{B94DB634-71E4-460F-89D7-59834584ED62}" presName="childText" presStyleLbl="bgAcc1" presStyleIdx="1" presStyleCnt="8" custScaleX="352260">
        <dgm:presLayoutVars>
          <dgm:bulletEnabled val="1"/>
        </dgm:presLayoutVars>
      </dgm:prSet>
      <dgm:spPr/>
    </dgm:pt>
    <dgm:pt modelId="{F6056FDF-0784-4AB7-8304-17D2669A0CAD}" type="pres">
      <dgm:prSet presAssocID="{265F3803-0ADB-41F4-AD30-2DB9FD8A8B69}" presName="Name13" presStyleLbl="parChTrans1D2" presStyleIdx="2" presStyleCnt="8"/>
      <dgm:spPr/>
    </dgm:pt>
    <dgm:pt modelId="{41FDE04F-F1EE-40EF-8C74-5361DFAAA555}" type="pres">
      <dgm:prSet presAssocID="{8A744E39-8286-425C-91F7-9A536E66D2C8}" presName="childText" presStyleLbl="bgAcc1" presStyleIdx="2" presStyleCnt="8" custScaleX="352260">
        <dgm:presLayoutVars>
          <dgm:bulletEnabled val="1"/>
        </dgm:presLayoutVars>
      </dgm:prSet>
      <dgm:spPr/>
    </dgm:pt>
    <dgm:pt modelId="{F49F0B05-DFAA-4262-A6AE-42A5B63D8F83}" type="pres">
      <dgm:prSet presAssocID="{AF70F49E-E78D-4B8E-A2E0-60CEC450E79E}" presName="Name13" presStyleLbl="parChTrans1D2" presStyleIdx="3" presStyleCnt="8"/>
      <dgm:spPr/>
    </dgm:pt>
    <dgm:pt modelId="{5CB1C41E-885A-4420-81F3-B794C2564D05}" type="pres">
      <dgm:prSet presAssocID="{DF566EB0-5CE1-49E1-8AF9-ABDA7EC72EC6}" presName="childText" presStyleLbl="bgAcc1" presStyleIdx="3" presStyleCnt="8" custScaleX="352260">
        <dgm:presLayoutVars>
          <dgm:bulletEnabled val="1"/>
        </dgm:presLayoutVars>
      </dgm:prSet>
      <dgm:spPr/>
    </dgm:pt>
    <dgm:pt modelId="{63655788-4C47-4635-81F7-00AD75A9EB4D}" type="pres">
      <dgm:prSet presAssocID="{F6A28EA8-68EE-4798-B743-8901AC4453F5}" presName="root" presStyleCnt="0"/>
      <dgm:spPr/>
    </dgm:pt>
    <dgm:pt modelId="{75B207A4-9D32-431F-844C-6B98F44DC10E}" type="pres">
      <dgm:prSet presAssocID="{F6A28EA8-68EE-4798-B743-8901AC4453F5}" presName="rootComposite" presStyleCnt="0"/>
      <dgm:spPr/>
    </dgm:pt>
    <dgm:pt modelId="{0DD47067-4049-4BBA-A4C3-F4B372CEA8A9}" type="pres">
      <dgm:prSet presAssocID="{F6A28EA8-68EE-4798-B743-8901AC4453F5}" presName="rootText" presStyleLbl="node1" presStyleIdx="1" presStyleCnt="2"/>
      <dgm:spPr/>
    </dgm:pt>
    <dgm:pt modelId="{F2808E05-F1D2-443D-8E33-C23231184BAA}" type="pres">
      <dgm:prSet presAssocID="{F6A28EA8-68EE-4798-B743-8901AC4453F5}" presName="rootConnector" presStyleLbl="node1" presStyleIdx="1" presStyleCnt="2"/>
      <dgm:spPr/>
    </dgm:pt>
    <dgm:pt modelId="{06BF97AF-4E43-4365-9A99-1FC184205328}" type="pres">
      <dgm:prSet presAssocID="{F6A28EA8-68EE-4798-B743-8901AC4453F5}" presName="childShape" presStyleCnt="0"/>
      <dgm:spPr/>
    </dgm:pt>
    <dgm:pt modelId="{19CEF9B0-B1EE-4D01-BB76-5BE59772C750}" type="pres">
      <dgm:prSet presAssocID="{4B62CACF-593B-474A-B0BD-6074F7FE7EF9}" presName="Name13" presStyleLbl="parChTrans1D2" presStyleIdx="4" presStyleCnt="8"/>
      <dgm:spPr/>
    </dgm:pt>
    <dgm:pt modelId="{7BECDD86-E102-421E-8BED-788DE796534C}" type="pres">
      <dgm:prSet presAssocID="{88B31CCA-2973-403D-9F9C-880A9910F6D7}" presName="childText" presStyleLbl="bgAcc1" presStyleIdx="4" presStyleCnt="8" custScaleX="352260">
        <dgm:presLayoutVars>
          <dgm:bulletEnabled val="1"/>
        </dgm:presLayoutVars>
      </dgm:prSet>
      <dgm:spPr/>
    </dgm:pt>
    <dgm:pt modelId="{4465C7FF-6B93-4CBE-A2C0-1EEF91D5BAFF}" type="pres">
      <dgm:prSet presAssocID="{2979E09B-F6AF-42F0-9B5F-E2F5E4C911DF}" presName="Name13" presStyleLbl="parChTrans1D2" presStyleIdx="5" presStyleCnt="8"/>
      <dgm:spPr/>
    </dgm:pt>
    <dgm:pt modelId="{B4D61A44-D2FC-454B-98B6-8C1C2B043733}" type="pres">
      <dgm:prSet presAssocID="{72FDC160-46B8-4865-8402-309310480D30}" presName="childText" presStyleLbl="bgAcc1" presStyleIdx="5" presStyleCnt="8" custScaleX="352260">
        <dgm:presLayoutVars>
          <dgm:bulletEnabled val="1"/>
        </dgm:presLayoutVars>
      </dgm:prSet>
      <dgm:spPr/>
    </dgm:pt>
    <dgm:pt modelId="{70A17472-7444-4D41-8142-23BDAFD164BB}" type="pres">
      <dgm:prSet presAssocID="{B4F9FFC1-5F71-4636-92BB-60A9D87E656F}" presName="Name13" presStyleLbl="parChTrans1D2" presStyleIdx="6" presStyleCnt="8"/>
      <dgm:spPr/>
    </dgm:pt>
    <dgm:pt modelId="{D2CEF3A8-42A3-499C-A7C0-6A03F9E6DF3C}" type="pres">
      <dgm:prSet presAssocID="{C63E6707-CA0C-4E90-BB0F-1CC9135810D8}" presName="childText" presStyleLbl="bgAcc1" presStyleIdx="6" presStyleCnt="8" custScaleX="352260">
        <dgm:presLayoutVars>
          <dgm:bulletEnabled val="1"/>
        </dgm:presLayoutVars>
      </dgm:prSet>
      <dgm:spPr/>
    </dgm:pt>
    <dgm:pt modelId="{9FE81C9F-4B59-4812-ADF1-BF7AE0C8A62F}" type="pres">
      <dgm:prSet presAssocID="{9640E3A4-3D13-43B3-96A4-C6050EEFCA60}" presName="Name13" presStyleLbl="parChTrans1D2" presStyleIdx="7" presStyleCnt="8"/>
      <dgm:spPr/>
    </dgm:pt>
    <dgm:pt modelId="{5E544188-0363-47B2-AC99-AA188E2A364E}" type="pres">
      <dgm:prSet presAssocID="{F4398D83-D7DE-413B-823F-1B3DB3092411}" presName="childText" presStyleLbl="bgAcc1" presStyleIdx="7" presStyleCnt="8" custScaleX="352260">
        <dgm:presLayoutVars>
          <dgm:bulletEnabled val="1"/>
        </dgm:presLayoutVars>
      </dgm:prSet>
      <dgm:spPr/>
    </dgm:pt>
  </dgm:ptLst>
  <dgm:cxnLst>
    <dgm:cxn modelId="{6370F112-6705-4E90-BE6B-80A865F74B92}" type="presOf" srcId="{AF70F49E-E78D-4B8E-A2E0-60CEC450E79E}" destId="{F49F0B05-DFAA-4262-A6AE-42A5B63D8F83}" srcOrd="0" destOrd="0" presId="urn:microsoft.com/office/officeart/2005/8/layout/hierarchy3"/>
    <dgm:cxn modelId="{B4D8BE19-F258-4EFD-8DBE-0A78CBD45C48}" type="presOf" srcId="{682C59E7-5F71-4667-9608-34BE254C7598}" destId="{10823FE6-EFEC-4664-B97A-D3926E714E97}" srcOrd="1" destOrd="0" presId="urn:microsoft.com/office/officeart/2005/8/layout/hierarchy3"/>
    <dgm:cxn modelId="{B9607F2A-E3AE-45DE-AF19-BBB571D26C78}" srcId="{721B73D0-9883-4565-A953-0738FC81E7A5}" destId="{F6A28EA8-68EE-4798-B743-8901AC4453F5}" srcOrd="1" destOrd="0" parTransId="{C1E56919-9D16-4263-BB65-08E55791E268}" sibTransId="{06A2B765-2148-4F6C-9863-52CAFE0EB73D}"/>
    <dgm:cxn modelId="{28DE2C44-ABAD-4BD1-B7CC-108337711B37}" type="presOf" srcId="{2979E09B-F6AF-42F0-9B5F-E2F5E4C911DF}" destId="{4465C7FF-6B93-4CBE-A2C0-1EEF91D5BAFF}" srcOrd="0" destOrd="0" presId="urn:microsoft.com/office/officeart/2005/8/layout/hierarchy3"/>
    <dgm:cxn modelId="{B0E7DC44-D06F-46A6-B2BA-3D99ED2C9380}" srcId="{F6A28EA8-68EE-4798-B743-8901AC4453F5}" destId="{C63E6707-CA0C-4E90-BB0F-1CC9135810D8}" srcOrd="2" destOrd="0" parTransId="{B4F9FFC1-5F71-4636-92BB-60A9D87E656F}" sibTransId="{D82A417F-4E16-4713-A9F1-1979727D0F3D}"/>
    <dgm:cxn modelId="{242F426B-DA2D-484A-80A9-A534F5604980}" srcId="{682C59E7-5F71-4667-9608-34BE254C7598}" destId="{C4C92696-9BB0-452B-89AA-32297D316342}" srcOrd="0" destOrd="0" parTransId="{51FC5A51-0C53-4AF8-8437-9A58B50B926A}" sibTransId="{6184CF3E-F506-4A0A-807E-9B3E72C06FA9}"/>
    <dgm:cxn modelId="{7D52566D-FD4E-4DBD-BDAA-DFA87FBB683C}" type="presOf" srcId="{B94DB634-71E4-460F-89D7-59834584ED62}" destId="{D4D120FA-D008-4DB1-B1DF-902FCDE78C99}" srcOrd="0" destOrd="0" presId="urn:microsoft.com/office/officeart/2005/8/layout/hierarchy3"/>
    <dgm:cxn modelId="{EF76026F-7037-4409-B253-8A492597260E}" srcId="{F6A28EA8-68EE-4798-B743-8901AC4453F5}" destId="{72FDC160-46B8-4865-8402-309310480D30}" srcOrd="1" destOrd="0" parTransId="{2979E09B-F6AF-42F0-9B5F-E2F5E4C911DF}" sibTransId="{7A1B979E-70F3-47CD-ADF7-DF5E877218FA}"/>
    <dgm:cxn modelId="{B6E42E6F-82EE-4F2F-B256-25728AB13C2C}" srcId="{F6A28EA8-68EE-4798-B743-8901AC4453F5}" destId="{88B31CCA-2973-403D-9F9C-880A9910F6D7}" srcOrd="0" destOrd="0" parTransId="{4B62CACF-593B-474A-B0BD-6074F7FE7EF9}" sibTransId="{320D4A13-2C78-4045-851B-1059AB04AC13}"/>
    <dgm:cxn modelId="{AB454C72-0F3A-47C7-91BE-B134C6CF410C}" type="presOf" srcId="{068432DB-7988-4BE2-B816-DEE3FB73A773}" destId="{16876EBE-F312-4B5B-931D-64ABD5F3C71B}" srcOrd="0" destOrd="0" presId="urn:microsoft.com/office/officeart/2005/8/layout/hierarchy3"/>
    <dgm:cxn modelId="{161F7373-A7EC-4383-AB1F-251ED565B119}" type="presOf" srcId="{F6A28EA8-68EE-4798-B743-8901AC4453F5}" destId="{F2808E05-F1D2-443D-8E33-C23231184BAA}" srcOrd="1" destOrd="0" presId="urn:microsoft.com/office/officeart/2005/8/layout/hierarchy3"/>
    <dgm:cxn modelId="{CED61088-FC09-4E83-B877-2B0B433A5755}" type="presOf" srcId="{88B31CCA-2973-403D-9F9C-880A9910F6D7}" destId="{7BECDD86-E102-421E-8BED-788DE796534C}" srcOrd="0" destOrd="0" presId="urn:microsoft.com/office/officeart/2005/8/layout/hierarchy3"/>
    <dgm:cxn modelId="{EF98BB8C-215B-439B-A59D-556E1F4D52AB}" type="presOf" srcId="{F6A28EA8-68EE-4798-B743-8901AC4453F5}" destId="{0DD47067-4049-4BBA-A4C3-F4B372CEA8A9}" srcOrd="0" destOrd="0" presId="urn:microsoft.com/office/officeart/2005/8/layout/hierarchy3"/>
    <dgm:cxn modelId="{D01C2293-5E65-4522-B87D-BEBB9A1C1168}" type="presOf" srcId="{B4F9FFC1-5F71-4636-92BB-60A9D87E656F}" destId="{70A17472-7444-4D41-8142-23BDAFD164BB}" srcOrd="0" destOrd="0" presId="urn:microsoft.com/office/officeart/2005/8/layout/hierarchy3"/>
    <dgm:cxn modelId="{1DEA8F95-D8F3-49BA-B3E7-FF1D622B4F85}" type="presOf" srcId="{682C59E7-5F71-4667-9608-34BE254C7598}" destId="{944B1FED-AB90-4681-AF3C-FFB7972FDDBE}" srcOrd="0" destOrd="0" presId="urn:microsoft.com/office/officeart/2005/8/layout/hierarchy3"/>
    <dgm:cxn modelId="{1684D09D-D176-4AE0-9BED-E76758A3E2DB}" type="presOf" srcId="{9640E3A4-3D13-43B3-96A4-C6050EEFCA60}" destId="{9FE81C9F-4B59-4812-ADF1-BF7AE0C8A62F}" srcOrd="0" destOrd="0" presId="urn:microsoft.com/office/officeart/2005/8/layout/hierarchy3"/>
    <dgm:cxn modelId="{85151AA3-51E2-4656-AF63-09AB189717C3}" srcId="{682C59E7-5F71-4667-9608-34BE254C7598}" destId="{B94DB634-71E4-460F-89D7-59834584ED62}" srcOrd="1" destOrd="0" parTransId="{068432DB-7988-4BE2-B816-DEE3FB73A773}" sibTransId="{9BCE16C1-330C-49D5-9F59-B7B2FDD45E5B}"/>
    <dgm:cxn modelId="{329BD9A5-3B63-4FD0-94EB-9EBA7AE0009F}" type="presOf" srcId="{72FDC160-46B8-4865-8402-309310480D30}" destId="{B4D61A44-D2FC-454B-98B6-8C1C2B043733}" srcOrd="0" destOrd="0" presId="urn:microsoft.com/office/officeart/2005/8/layout/hierarchy3"/>
    <dgm:cxn modelId="{CDBFA5AC-86EE-4698-8CA5-15C71C45F9B6}" type="presOf" srcId="{4B62CACF-593B-474A-B0BD-6074F7FE7EF9}" destId="{19CEF9B0-B1EE-4D01-BB76-5BE59772C750}" srcOrd="0" destOrd="0" presId="urn:microsoft.com/office/officeart/2005/8/layout/hierarchy3"/>
    <dgm:cxn modelId="{D097D4AC-8991-4A5B-8704-0F917A3F20C5}" type="presOf" srcId="{721B73D0-9883-4565-A953-0738FC81E7A5}" destId="{38136757-B022-4672-B5D8-33F43B631C90}" srcOrd="0" destOrd="0" presId="urn:microsoft.com/office/officeart/2005/8/layout/hierarchy3"/>
    <dgm:cxn modelId="{868E02B5-376A-4B42-8211-45C7899DEEE9}" srcId="{682C59E7-5F71-4667-9608-34BE254C7598}" destId="{DF566EB0-5CE1-49E1-8AF9-ABDA7EC72EC6}" srcOrd="3" destOrd="0" parTransId="{AF70F49E-E78D-4B8E-A2E0-60CEC450E79E}" sibTransId="{A4F534A4-F192-4518-B6DC-92D289D63023}"/>
    <dgm:cxn modelId="{998F08B6-AE3E-4437-AE04-C61A3692D3F6}" srcId="{682C59E7-5F71-4667-9608-34BE254C7598}" destId="{8A744E39-8286-425C-91F7-9A536E66D2C8}" srcOrd="2" destOrd="0" parTransId="{265F3803-0ADB-41F4-AD30-2DB9FD8A8B69}" sibTransId="{C1BED559-F9EE-4E2A-9DA3-9F49BD77B86D}"/>
    <dgm:cxn modelId="{16C548C3-7433-4384-A32E-4282B9F60A4B}" type="presOf" srcId="{51FC5A51-0C53-4AF8-8437-9A58B50B926A}" destId="{4FA756AA-46A9-49A2-990D-EE415021F38A}" srcOrd="0" destOrd="0" presId="urn:microsoft.com/office/officeart/2005/8/layout/hierarchy3"/>
    <dgm:cxn modelId="{5EFA27D5-467C-4121-B49D-E29DA31CDCB9}" srcId="{F6A28EA8-68EE-4798-B743-8901AC4453F5}" destId="{F4398D83-D7DE-413B-823F-1B3DB3092411}" srcOrd="3" destOrd="0" parTransId="{9640E3A4-3D13-43B3-96A4-C6050EEFCA60}" sibTransId="{AA9981D3-6248-488A-8C97-879AA3E4207D}"/>
    <dgm:cxn modelId="{76D37ED9-984E-4FC6-95F4-F3AA11C98CB5}" type="presOf" srcId="{265F3803-0ADB-41F4-AD30-2DB9FD8A8B69}" destId="{F6056FDF-0784-4AB7-8304-17D2669A0CAD}" srcOrd="0" destOrd="0" presId="urn:microsoft.com/office/officeart/2005/8/layout/hierarchy3"/>
    <dgm:cxn modelId="{3E4B1DDE-7C60-421D-8CB7-436415801AD8}" srcId="{721B73D0-9883-4565-A953-0738FC81E7A5}" destId="{682C59E7-5F71-4667-9608-34BE254C7598}" srcOrd="0" destOrd="0" parTransId="{1CF0AE8E-ED1A-4C3B-9DA1-CAD70897D754}" sibTransId="{02DC95E5-1E1D-4643-92E5-38771F62663C}"/>
    <dgm:cxn modelId="{0F4E59DE-38D4-4EBE-8972-351C9A57ED64}" type="presOf" srcId="{F4398D83-D7DE-413B-823F-1B3DB3092411}" destId="{5E544188-0363-47B2-AC99-AA188E2A364E}" srcOrd="0" destOrd="0" presId="urn:microsoft.com/office/officeart/2005/8/layout/hierarchy3"/>
    <dgm:cxn modelId="{FA9525E1-8EC4-4ED7-AB78-35597929AFEE}" type="presOf" srcId="{8A744E39-8286-425C-91F7-9A536E66D2C8}" destId="{41FDE04F-F1EE-40EF-8C74-5361DFAAA555}" srcOrd="0" destOrd="0" presId="urn:microsoft.com/office/officeart/2005/8/layout/hierarchy3"/>
    <dgm:cxn modelId="{3C3696EE-7E8B-429F-9588-9842C968D2D2}" type="presOf" srcId="{DF566EB0-5CE1-49E1-8AF9-ABDA7EC72EC6}" destId="{5CB1C41E-885A-4420-81F3-B794C2564D05}" srcOrd="0" destOrd="0" presId="urn:microsoft.com/office/officeart/2005/8/layout/hierarchy3"/>
    <dgm:cxn modelId="{517F93F4-4032-4195-87FE-2B9DD8A6BE21}" type="presOf" srcId="{C63E6707-CA0C-4E90-BB0F-1CC9135810D8}" destId="{D2CEF3A8-42A3-499C-A7C0-6A03F9E6DF3C}" srcOrd="0" destOrd="0" presId="urn:microsoft.com/office/officeart/2005/8/layout/hierarchy3"/>
    <dgm:cxn modelId="{E160C3FD-D578-43D1-9B68-EFAA562FF093}" type="presOf" srcId="{C4C92696-9BB0-452B-89AA-32297D316342}" destId="{1D152130-F7C1-4316-82B4-B3C01168FCF2}" srcOrd="0" destOrd="0" presId="urn:microsoft.com/office/officeart/2005/8/layout/hierarchy3"/>
    <dgm:cxn modelId="{88815C47-E88B-4901-8899-B62C50A2291A}" type="presParOf" srcId="{38136757-B022-4672-B5D8-33F43B631C90}" destId="{AD3AB5B1-7EB8-40B8-B525-EA6D1DFB9FDE}" srcOrd="0" destOrd="0" presId="urn:microsoft.com/office/officeart/2005/8/layout/hierarchy3"/>
    <dgm:cxn modelId="{D898CA60-95C4-4716-B0F0-B638204E7383}" type="presParOf" srcId="{AD3AB5B1-7EB8-40B8-B525-EA6D1DFB9FDE}" destId="{CABF2323-4755-4E65-A894-B05CD307F4F9}" srcOrd="0" destOrd="0" presId="urn:microsoft.com/office/officeart/2005/8/layout/hierarchy3"/>
    <dgm:cxn modelId="{0324797A-EC68-46DE-B7C4-1AD4EFE0F5ED}" type="presParOf" srcId="{CABF2323-4755-4E65-A894-B05CD307F4F9}" destId="{944B1FED-AB90-4681-AF3C-FFB7972FDDBE}" srcOrd="0" destOrd="0" presId="urn:microsoft.com/office/officeart/2005/8/layout/hierarchy3"/>
    <dgm:cxn modelId="{2AEF48D8-0198-4E15-96B0-9CEF56389703}" type="presParOf" srcId="{CABF2323-4755-4E65-A894-B05CD307F4F9}" destId="{10823FE6-EFEC-4664-B97A-D3926E714E97}" srcOrd="1" destOrd="0" presId="urn:microsoft.com/office/officeart/2005/8/layout/hierarchy3"/>
    <dgm:cxn modelId="{A53931D8-976B-4158-9125-E28CB7DA12AA}" type="presParOf" srcId="{AD3AB5B1-7EB8-40B8-B525-EA6D1DFB9FDE}" destId="{AE2A0AC4-CA6D-40EA-9859-0B5541EA7CD6}" srcOrd="1" destOrd="0" presId="urn:microsoft.com/office/officeart/2005/8/layout/hierarchy3"/>
    <dgm:cxn modelId="{88CAE6D1-E94E-494D-B9EB-4A68D4AC0F52}" type="presParOf" srcId="{AE2A0AC4-CA6D-40EA-9859-0B5541EA7CD6}" destId="{4FA756AA-46A9-49A2-990D-EE415021F38A}" srcOrd="0" destOrd="0" presId="urn:microsoft.com/office/officeart/2005/8/layout/hierarchy3"/>
    <dgm:cxn modelId="{895CAD0E-FE5A-4DFA-B06F-864B196BB347}" type="presParOf" srcId="{AE2A0AC4-CA6D-40EA-9859-0B5541EA7CD6}" destId="{1D152130-F7C1-4316-82B4-B3C01168FCF2}" srcOrd="1" destOrd="0" presId="urn:microsoft.com/office/officeart/2005/8/layout/hierarchy3"/>
    <dgm:cxn modelId="{955A18D9-99A5-4344-99EE-D1281AC619AC}" type="presParOf" srcId="{AE2A0AC4-CA6D-40EA-9859-0B5541EA7CD6}" destId="{16876EBE-F312-4B5B-931D-64ABD5F3C71B}" srcOrd="2" destOrd="0" presId="urn:microsoft.com/office/officeart/2005/8/layout/hierarchy3"/>
    <dgm:cxn modelId="{D3FBC48E-E865-4F26-844E-ECD09B56CC49}" type="presParOf" srcId="{AE2A0AC4-CA6D-40EA-9859-0B5541EA7CD6}" destId="{D4D120FA-D008-4DB1-B1DF-902FCDE78C99}" srcOrd="3" destOrd="0" presId="urn:microsoft.com/office/officeart/2005/8/layout/hierarchy3"/>
    <dgm:cxn modelId="{7EFB9AB2-0C6F-4516-9C18-F6AF29DB2C8A}" type="presParOf" srcId="{AE2A0AC4-CA6D-40EA-9859-0B5541EA7CD6}" destId="{F6056FDF-0784-4AB7-8304-17D2669A0CAD}" srcOrd="4" destOrd="0" presId="urn:microsoft.com/office/officeart/2005/8/layout/hierarchy3"/>
    <dgm:cxn modelId="{F82562E9-B039-4658-9C19-134619A40ACE}" type="presParOf" srcId="{AE2A0AC4-CA6D-40EA-9859-0B5541EA7CD6}" destId="{41FDE04F-F1EE-40EF-8C74-5361DFAAA555}" srcOrd="5" destOrd="0" presId="urn:microsoft.com/office/officeart/2005/8/layout/hierarchy3"/>
    <dgm:cxn modelId="{08871B50-9879-4B07-ACB0-1D6C05EF2816}" type="presParOf" srcId="{AE2A0AC4-CA6D-40EA-9859-0B5541EA7CD6}" destId="{F49F0B05-DFAA-4262-A6AE-42A5B63D8F83}" srcOrd="6" destOrd="0" presId="urn:microsoft.com/office/officeart/2005/8/layout/hierarchy3"/>
    <dgm:cxn modelId="{5D477EC1-4CA6-438C-922F-00D42A8644FC}" type="presParOf" srcId="{AE2A0AC4-CA6D-40EA-9859-0B5541EA7CD6}" destId="{5CB1C41E-885A-4420-81F3-B794C2564D05}" srcOrd="7" destOrd="0" presId="urn:microsoft.com/office/officeart/2005/8/layout/hierarchy3"/>
    <dgm:cxn modelId="{E65E9866-063B-4823-AD3D-3E59FF6C42D0}" type="presParOf" srcId="{38136757-B022-4672-B5D8-33F43B631C90}" destId="{63655788-4C47-4635-81F7-00AD75A9EB4D}" srcOrd="1" destOrd="0" presId="urn:microsoft.com/office/officeart/2005/8/layout/hierarchy3"/>
    <dgm:cxn modelId="{3678C271-C80E-4C67-8331-88015E11CE30}" type="presParOf" srcId="{63655788-4C47-4635-81F7-00AD75A9EB4D}" destId="{75B207A4-9D32-431F-844C-6B98F44DC10E}" srcOrd="0" destOrd="0" presId="urn:microsoft.com/office/officeart/2005/8/layout/hierarchy3"/>
    <dgm:cxn modelId="{B4C2B2BF-8182-4D88-97B1-FD4B3195BDC2}" type="presParOf" srcId="{75B207A4-9D32-431F-844C-6B98F44DC10E}" destId="{0DD47067-4049-4BBA-A4C3-F4B372CEA8A9}" srcOrd="0" destOrd="0" presId="urn:microsoft.com/office/officeart/2005/8/layout/hierarchy3"/>
    <dgm:cxn modelId="{4D3CD37F-1E70-4CCF-B0F6-32BB49F26EDB}" type="presParOf" srcId="{75B207A4-9D32-431F-844C-6B98F44DC10E}" destId="{F2808E05-F1D2-443D-8E33-C23231184BAA}" srcOrd="1" destOrd="0" presId="urn:microsoft.com/office/officeart/2005/8/layout/hierarchy3"/>
    <dgm:cxn modelId="{776F4366-E968-4BE9-9828-A5AB4D2AC35F}" type="presParOf" srcId="{63655788-4C47-4635-81F7-00AD75A9EB4D}" destId="{06BF97AF-4E43-4365-9A99-1FC184205328}" srcOrd="1" destOrd="0" presId="urn:microsoft.com/office/officeart/2005/8/layout/hierarchy3"/>
    <dgm:cxn modelId="{4CDC83DE-2AEC-41A8-A6F3-1A11CAA0882D}" type="presParOf" srcId="{06BF97AF-4E43-4365-9A99-1FC184205328}" destId="{19CEF9B0-B1EE-4D01-BB76-5BE59772C750}" srcOrd="0" destOrd="0" presId="urn:microsoft.com/office/officeart/2005/8/layout/hierarchy3"/>
    <dgm:cxn modelId="{0ADC4DB5-5EAA-4C9D-BEAF-CC543D561B7C}" type="presParOf" srcId="{06BF97AF-4E43-4365-9A99-1FC184205328}" destId="{7BECDD86-E102-421E-8BED-788DE796534C}" srcOrd="1" destOrd="0" presId="urn:microsoft.com/office/officeart/2005/8/layout/hierarchy3"/>
    <dgm:cxn modelId="{449926BA-CA9F-4BC6-B0F6-7D8C63B092A6}" type="presParOf" srcId="{06BF97AF-4E43-4365-9A99-1FC184205328}" destId="{4465C7FF-6B93-4CBE-A2C0-1EEF91D5BAFF}" srcOrd="2" destOrd="0" presId="urn:microsoft.com/office/officeart/2005/8/layout/hierarchy3"/>
    <dgm:cxn modelId="{C995597C-0DC8-4EFF-BB44-417D817D9597}" type="presParOf" srcId="{06BF97AF-4E43-4365-9A99-1FC184205328}" destId="{B4D61A44-D2FC-454B-98B6-8C1C2B043733}" srcOrd="3" destOrd="0" presId="urn:microsoft.com/office/officeart/2005/8/layout/hierarchy3"/>
    <dgm:cxn modelId="{28CC2841-6BBF-4E19-BCBF-4E24A0AB7E27}" type="presParOf" srcId="{06BF97AF-4E43-4365-9A99-1FC184205328}" destId="{70A17472-7444-4D41-8142-23BDAFD164BB}" srcOrd="4" destOrd="0" presId="urn:microsoft.com/office/officeart/2005/8/layout/hierarchy3"/>
    <dgm:cxn modelId="{6C139E4D-B310-4797-989B-A0C448777E2E}" type="presParOf" srcId="{06BF97AF-4E43-4365-9A99-1FC184205328}" destId="{D2CEF3A8-42A3-499C-A7C0-6A03F9E6DF3C}" srcOrd="5" destOrd="0" presId="urn:microsoft.com/office/officeart/2005/8/layout/hierarchy3"/>
    <dgm:cxn modelId="{4B4B8E9E-A039-47EF-BAE0-CC4C6A7D90F2}" type="presParOf" srcId="{06BF97AF-4E43-4365-9A99-1FC184205328}" destId="{9FE81C9F-4B59-4812-ADF1-BF7AE0C8A62F}" srcOrd="6" destOrd="0" presId="urn:microsoft.com/office/officeart/2005/8/layout/hierarchy3"/>
    <dgm:cxn modelId="{8009A372-2114-4366-A13B-188AC2FA5701}" type="presParOf" srcId="{06BF97AF-4E43-4365-9A99-1FC184205328}" destId="{5E544188-0363-47B2-AC99-AA188E2A364E}" srcOrd="7"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21B73D0-9883-4565-A953-0738FC81E7A5}"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682C59E7-5F71-4667-9608-34BE254C7598}">
      <dgm:prSet phldrT="[Text]"/>
      <dgm:spPr/>
      <dgm:t>
        <a:bodyPr/>
        <a:lstStyle/>
        <a:p>
          <a:r>
            <a:rPr lang="en-US"/>
            <a:t>Pros</a:t>
          </a:r>
        </a:p>
      </dgm:t>
    </dgm:pt>
    <dgm:pt modelId="{1CF0AE8E-ED1A-4C3B-9DA1-CAD70897D754}" type="parTrans" cxnId="{3E4B1DDE-7C60-421D-8CB7-436415801AD8}">
      <dgm:prSet/>
      <dgm:spPr/>
      <dgm:t>
        <a:bodyPr/>
        <a:lstStyle/>
        <a:p>
          <a:endParaRPr lang="en-US"/>
        </a:p>
      </dgm:t>
    </dgm:pt>
    <dgm:pt modelId="{02DC95E5-1E1D-4643-92E5-38771F62663C}" type="sibTrans" cxnId="{3E4B1DDE-7C60-421D-8CB7-436415801AD8}">
      <dgm:prSet/>
      <dgm:spPr/>
      <dgm:t>
        <a:bodyPr/>
        <a:lstStyle/>
        <a:p>
          <a:endParaRPr lang="en-US"/>
        </a:p>
      </dgm:t>
    </dgm:pt>
    <dgm:pt modelId="{C4C92696-9BB0-452B-89AA-32297D316342}">
      <dgm:prSet phldrT="[Text]"/>
      <dgm:spPr/>
      <dgm:t>
        <a:bodyPr/>
        <a:lstStyle/>
        <a:p>
          <a:r>
            <a:rPr lang="en-US"/>
            <a:t>Industry standard</a:t>
          </a:r>
        </a:p>
      </dgm:t>
    </dgm:pt>
    <dgm:pt modelId="{51FC5A51-0C53-4AF8-8437-9A58B50B926A}" type="parTrans" cxnId="{242F426B-DA2D-484A-80A9-A534F5604980}">
      <dgm:prSet/>
      <dgm:spPr/>
      <dgm:t>
        <a:bodyPr/>
        <a:lstStyle/>
        <a:p>
          <a:endParaRPr lang="en-US"/>
        </a:p>
      </dgm:t>
    </dgm:pt>
    <dgm:pt modelId="{6184CF3E-F506-4A0A-807E-9B3E72C06FA9}" type="sibTrans" cxnId="{242F426B-DA2D-484A-80A9-A534F5604980}">
      <dgm:prSet/>
      <dgm:spPr/>
      <dgm:t>
        <a:bodyPr/>
        <a:lstStyle/>
        <a:p>
          <a:endParaRPr lang="en-US"/>
        </a:p>
      </dgm:t>
    </dgm:pt>
    <dgm:pt modelId="{B94DB634-71E4-460F-89D7-59834584ED62}">
      <dgm:prSet phldrT="[Text]"/>
      <dgm:spPr/>
      <dgm:t>
        <a:bodyPr/>
        <a:lstStyle/>
        <a:p>
          <a:r>
            <a:rPr lang="en-US"/>
            <a:t>Rockwell support </a:t>
          </a:r>
        </a:p>
      </dgm:t>
    </dgm:pt>
    <dgm:pt modelId="{068432DB-7988-4BE2-B816-DEE3FB73A773}" type="parTrans" cxnId="{85151AA3-51E2-4656-AF63-09AB189717C3}">
      <dgm:prSet/>
      <dgm:spPr/>
      <dgm:t>
        <a:bodyPr/>
        <a:lstStyle/>
        <a:p>
          <a:endParaRPr lang="en-US"/>
        </a:p>
      </dgm:t>
    </dgm:pt>
    <dgm:pt modelId="{9BCE16C1-330C-49D5-9F59-B7B2FDD45E5B}" type="sibTrans" cxnId="{85151AA3-51E2-4656-AF63-09AB189717C3}">
      <dgm:prSet/>
      <dgm:spPr/>
      <dgm:t>
        <a:bodyPr/>
        <a:lstStyle/>
        <a:p>
          <a:endParaRPr lang="en-US"/>
        </a:p>
      </dgm:t>
    </dgm:pt>
    <dgm:pt modelId="{F6A28EA8-68EE-4798-B743-8901AC4453F5}">
      <dgm:prSet phldrT="[Text]"/>
      <dgm:spPr>
        <a:solidFill>
          <a:schemeClr val="bg2"/>
        </a:solidFill>
      </dgm:spPr>
      <dgm:t>
        <a:bodyPr/>
        <a:lstStyle/>
        <a:p>
          <a:r>
            <a:rPr lang="en-US"/>
            <a:t>Cons</a:t>
          </a:r>
        </a:p>
      </dgm:t>
    </dgm:pt>
    <dgm:pt modelId="{C1E56919-9D16-4263-BB65-08E55791E268}" type="parTrans" cxnId="{B9607F2A-E3AE-45DE-AF19-BBB571D26C78}">
      <dgm:prSet/>
      <dgm:spPr/>
      <dgm:t>
        <a:bodyPr/>
        <a:lstStyle/>
        <a:p>
          <a:endParaRPr lang="en-US"/>
        </a:p>
      </dgm:t>
    </dgm:pt>
    <dgm:pt modelId="{06A2B765-2148-4F6C-9863-52CAFE0EB73D}" type="sibTrans" cxnId="{B9607F2A-E3AE-45DE-AF19-BBB571D26C78}">
      <dgm:prSet/>
      <dgm:spPr/>
      <dgm:t>
        <a:bodyPr/>
        <a:lstStyle/>
        <a:p>
          <a:endParaRPr lang="en-US"/>
        </a:p>
      </dgm:t>
    </dgm:pt>
    <dgm:pt modelId="{88B31CCA-2973-403D-9F9C-880A9910F6D7}">
      <dgm:prSet phldrT="[Text]"/>
      <dgm:spPr>
        <a:ln>
          <a:solidFill>
            <a:schemeClr val="bg2"/>
          </a:solidFill>
        </a:ln>
      </dgm:spPr>
      <dgm:t>
        <a:bodyPr/>
        <a:lstStyle/>
        <a:p>
          <a:r>
            <a:rPr lang="en-US"/>
            <a:t>$1,500 – $2,300</a:t>
          </a:r>
        </a:p>
      </dgm:t>
    </dgm:pt>
    <dgm:pt modelId="{4B62CACF-593B-474A-B0BD-6074F7FE7EF9}" type="parTrans" cxnId="{B6E42E6F-82EE-4F2F-B256-25728AB13C2C}">
      <dgm:prSet/>
      <dgm:spPr>
        <a:ln>
          <a:solidFill>
            <a:schemeClr val="bg2"/>
          </a:solidFill>
        </a:ln>
      </dgm:spPr>
      <dgm:t>
        <a:bodyPr/>
        <a:lstStyle/>
        <a:p>
          <a:endParaRPr lang="en-US"/>
        </a:p>
      </dgm:t>
    </dgm:pt>
    <dgm:pt modelId="{320D4A13-2C78-4045-851B-1059AB04AC13}" type="sibTrans" cxnId="{B6E42E6F-82EE-4F2F-B256-25728AB13C2C}">
      <dgm:prSet/>
      <dgm:spPr/>
      <dgm:t>
        <a:bodyPr/>
        <a:lstStyle/>
        <a:p>
          <a:endParaRPr lang="en-US"/>
        </a:p>
      </dgm:t>
    </dgm:pt>
    <dgm:pt modelId="{72FDC160-46B8-4865-8402-309310480D30}">
      <dgm:prSet phldrT="[Text]"/>
      <dgm:spPr>
        <a:ln>
          <a:solidFill>
            <a:schemeClr val="bg2"/>
          </a:solidFill>
        </a:ln>
      </dgm:spPr>
      <dgm:t>
        <a:bodyPr/>
        <a:lstStyle/>
        <a:p>
          <a:r>
            <a:rPr lang="en-US"/>
            <a:t>Software license</a:t>
          </a:r>
        </a:p>
      </dgm:t>
    </dgm:pt>
    <dgm:pt modelId="{2979E09B-F6AF-42F0-9B5F-E2F5E4C911DF}" type="parTrans" cxnId="{EF76026F-7037-4409-B253-8A492597260E}">
      <dgm:prSet/>
      <dgm:spPr>
        <a:ln>
          <a:solidFill>
            <a:schemeClr val="bg2"/>
          </a:solidFill>
        </a:ln>
      </dgm:spPr>
      <dgm:t>
        <a:bodyPr/>
        <a:lstStyle/>
        <a:p>
          <a:endParaRPr lang="en-US"/>
        </a:p>
      </dgm:t>
    </dgm:pt>
    <dgm:pt modelId="{7A1B979E-70F3-47CD-ADF7-DF5E877218FA}" type="sibTrans" cxnId="{EF76026F-7037-4409-B253-8A492597260E}">
      <dgm:prSet/>
      <dgm:spPr/>
      <dgm:t>
        <a:bodyPr/>
        <a:lstStyle/>
        <a:p>
          <a:endParaRPr lang="en-US"/>
        </a:p>
      </dgm:t>
    </dgm:pt>
    <dgm:pt modelId="{8A744E39-8286-425C-91F7-9A536E66D2C8}">
      <dgm:prSet/>
      <dgm:spPr/>
      <dgm:t>
        <a:bodyPr/>
        <a:lstStyle/>
        <a:p>
          <a:r>
            <a:rPr lang="en-US"/>
            <a:t>Ladder logic</a:t>
          </a:r>
        </a:p>
      </dgm:t>
    </dgm:pt>
    <dgm:pt modelId="{265F3803-0ADB-41F4-AD30-2DB9FD8A8B69}" type="parTrans" cxnId="{998F08B6-AE3E-4437-AE04-C61A3692D3F6}">
      <dgm:prSet/>
      <dgm:spPr/>
      <dgm:t>
        <a:bodyPr/>
        <a:lstStyle/>
        <a:p>
          <a:endParaRPr lang="en-US"/>
        </a:p>
      </dgm:t>
    </dgm:pt>
    <dgm:pt modelId="{C1BED559-F9EE-4E2A-9DA3-9F49BD77B86D}" type="sibTrans" cxnId="{998F08B6-AE3E-4437-AE04-C61A3692D3F6}">
      <dgm:prSet/>
      <dgm:spPr/>
      <dgm:t>
        <a:bodyPr/>
        <a:lstStyle/>
        <a:p>
          <a:endParaRPr lang="en-US"/>
        </a:p>
      </dgm:t>
    </dgm:pt>
    <dgm:pt modelId="{C63E6707-CA0C-4E90-BB0F-1CC9135810D8}">
      <dgm:prSet/>
      <dgm:spPr>
        <a:ln>
          <a:solidFill>
            <a:schemeClr val="bg2"/>
          </a:solidFill>
        </a:ln>
      </dgm:spPr>
      <dgm:t>
        <a:bodyPr/>
        <a:lstStyle/>
        <a:p>
          <a:r>
            <a:rPr lang="en-US"/>
            <a:t>Size</a:t>
          </a:r>
        </a:p>
      </dgm:t>
    </dgm:pt>
    <dgm:pt modelId="{B4F9FFC1-5F71-4636-92BB-60A9D87E656F}" type="parTrans" cxnId="{B0E7DC44-D06F-46A6-B2BA-3D99ED2C9380}">
      <dgm:prSet/>
      <dgm:spPr>
        <a:ln>
          <a:solidFill>
            <a:schemeClr val="bg2"/>
          </a:solidFill>
        </a:ln>
      </dgm:spPr>
      <dgm:t>
        <a:bodyPr/>
        <a:lstStyle/>
        <a:p>
          <a:endParaRPr lang="en-US"/>
        </a:p>
      </dgm:t>
    </dgm:pt>
    <dgm:pt modelId="{D82A417F-4E16-4713-A9F1-1979727D0F3D}" type="sibTrans" cxnId="{B0E7DC44-D06F-46A6-B2BA-3D99ED2C9380}">
      <dgm:prSet/>
      <dgm:spPr/>
      <dgm:t>
        <a:bodyPr/>
        <a:lstStyle/>
        <a:p>
          <a:endParaRPr lang="en-US"/>
        </a:p>
      </dgm:t>
    </dgm:pt>
    <dgm:pt modelId="{DF566EB0-5CE1-49E1-8AF9-ABDA7EC72EC6}">
      <dgm:prSet/>
      <dgm:spPr/>
      <dgm:t>
        <a:bodyPr/>
        <a:lstStyle/>
        <a:p>
          <a:r>
            <a:rPr lang="en-US"/>
            <a:t>Reliable</a:t>
          </a:r>
        </a:p>
      </dgm:t>
    </dgm:pt>
    <dgm:pt modelId="{AF70F49E-E78D-4B8E-A2E0-60CEC450E79E}" type="parTrans" cxnId="{868E02B5-376A-4B42-8211-45C7899DEEE9}">
      <dgm:prSet/>
      <dgm:spPr/>
      <dgm:t>
        <a:bodyPr/>
        <a:lstStyle/>
        <a:p>
          <a:endParaRPr lang="en-US"/>
        </a:p>
      </dgm:t>
    </dgm:pt>
    <dgm:pt modelId="{A4F534A4-F192-4518-B6DC-92D289D63023}" type="sibTrans" cxnId="{868E02B5-376A-4B42-8211-45C7899DEEE9}">
      <dgm:prSet/>
      <dgm:spPr/>
      <dgm:t>
        <a:bodyPr/>
        <a:lstStyle/>
        <a:p>
          <a:endParaRPr lang="en-US"/>
        </a:p>
      </dgm:t>
    </dgm:pt>
    <dgm:pt modelId="{F4398D83-D7DE-413B-823F-1B3DB3092411}">
      <dgm:prSet/>
      <dgm:spPr>
        <a:ln>
          <a:solidFill>
            <a:schemeClr val="bg2"/>
          </a:solidFill>
        </a:ln>
      </dgm:spPr>
      <dgm:t>
        <a:bodyPr/>
        <a:lstStyle/>
        <a:p>
          <a:r>
            <a:rPr lang="en-US"/>
            <a:t>1 lab station</a:t>
          </a:r>
        </a:p>
      </dgm:t>
    </dgm:pt>
    <dgm:pt modelId="{9640E3A4-3D13-43B3-96A4-C6050EEFCA60}" type="parTrans" cxnId="{5EFA27D5-467C-4121-B49D-E29DA31CDCB9}">
      <dgm:prSet/>
      <dgm:spPr>
        <a:ln>
          <a:solidFill>
            <a:schemeClr val="bg2"/>
          </a:solidFill>
        </a:ln>
      </dgm:spPr>
      <dgm:t>
        <a:bodyPr/>
        <a:lstStyle/>
        <a:p>
          <a:endParaRPr lang="en-US"/>
        </a:p>
      </dgm:t>
    </dgm:pt>
    <dgm:pt modelId="{AA9981D3-6248-488A-8C97-879AA3E4207D}" type="sibTrans" cxnId="{5EFA27D5-467C-4121-B49D-E29DA31CDCB9}">
      <dgm:prSet/>
      <dgm:spPr/>
      <dgm:t>
        <a:bodyPr/>
        <a:lstStyle/>
        <a:p>
          <a:endParaRPr lang="en-US"/>
        </a:p>
      </dgm:t>
    </dgm:pt>
    <dgm:pt modelId="{38136757-B022-4672-B5D8-33F43B631C90}" type="pres">
      <dgm:prSet presAssocID="{721B73D0-9883-4565-A953-0738FC81E7A5}" presName="diagram" presStyleCnt="0">
        <dgm:presLayoutVars>
          <dgm:chPref val="1"/>
          <dgm:dir/>
          <dgm:animOne val="branch"/>
          <dgm:animLvl val="lvl"/>
          <dgm:resizeHandles/>
        </dgm:presLayoutVars>
      </dgm:prSet>
      <dgm:spPr/>
    </dgm:pt>
    <dgm:pt modelId="{AD3AB5B1-7EB8-40B8-B525-EA6D1DFB9FDE}" type="pres">
      <dgm:prSet presAssocID="{682C59E7-5F71-4667-9608-34BE254C7598}" presName="root" presStyleCnt="0"/>
      <dgm:spPr/>
    </dgm:pt>
    <dgm:pt modelId="{CABF2323-4755-4E65-A894-B05CD307F4F9}" type="pres">
      <dgm:prSet presAssocID="{682C59E7-5F71-4667-9608-34BE254C7598}" presName="rootComposite" presStyleCnt="0"/>
      <dgm:spPr/>
    </dgm:pt>
    <dgm:pt modelId="{944B1FED-AB90-4681-AF3C-FFB7972FDDBE}" type="pres">
      <dgm:prSet presAssocID="{682C59E7-5F71-4667-9608-34BE254C7598}" presName="rootText" presStyleLbl="node1" presStyleIdx="0" presStyleCnt="2"/>
      <dgm:spPr/>
    </dgm:pt>
    <dgm:pt modelId="{10823FE6-EFEC-4664-B97A-D3926E714E97}" type="pres">
      <dgm:prSet presAssocID="{682C59E7-5F71-4667-9608-34BE254C7598}" presName="rootConnector" presStyleLbl="node1" presStyleIdx="0" presStyleCnt="2"/>
      <dgm:spPr/>
    </dgm:pt>
    <dgm:pt modelId="{AE2A0AC4-CA6D-40EA-9859-0B5541EA7CD6}" type="pres">
      <dgm:prSet presAssocID="{682C59E7-5F71-4667-9608-34BE254C7598}" presName="childShape" presStyleCnt="0"/>
      <dgm:spPr/>
    </dgm:pt>
    <dgm:pt modelId="{4FA756AA-46A9-49A2-990D-EE415021F38A}" type="pres">
      <dgm:prSet presAssocID="{51FC5A51-0C53-4AF8-8437-9A58B50B926A}" presName="Name13" presStyleLbl="parChTrans1D2" presStyleIdx="0" presStyleCnt="8"/>
      <dgm:spPr/>
    </dgm:pt>
    <dgm:pt modelId="{1D152130-F7C1-4316-82B4-B3C01168FCF2}" type="pres">
      <dgm:prSet presAssocID="{C4C92696-9BB0-452B-89AA-32297D316342}" presName="childText" presStyleLbl="bgAcc1" presStyleIdx="0" presStyleCnt="8" custScaleX="348309">
        <dgm:presLayoutVars>
          <dgm:bulletEnabled val="1"/>
        </dgm:presLayoutVars>
      </dgm:prSet>
      <dgm:spPr/>
    </dgm:pt>
    <dgm:pt modelId="{16876EBE-F312-4B5B-931D-64ABD5F3C71B}" type="pres">
      <dgm:prSet presAssocID="{068432DB-7988-4BE2-B816-DEE3FB73A773}" presName="Name13" presStyleLbl="parChTrans1D2" presStyleIdx="1" presStyleCnt="8"/>
      <dgm:spPr/>
    </dgm:pt>
    <dgm:pt modelId="{D4D120FA-D008-4DB1-B1DF-902FCDE78C99}" type="pres">
      <dgm:prSet presAssocID="{B94DB634-71E4-460F-89D7-59834584ED62}" presName="childText" presStyleLbl="bgAcc1" presStyleIdx="1" presStyleCnt="8" custScaleX="352260">
        <dgm:presLayoutVars>
          <dgm:bulletEnabled val="1"/>
        </dgm:presLayoutVars>
      </dgm:prSet>
      <dgm:spPr/>
    </dgm:pt>
    <dgm:pt modelId="{F6056FDF-0784-4AB7-8304-17D2669A0CAD}" type="pres">
      <dgm:prSet presAssocID="{265F3803-0ADB-41F4-AD30-2DB9FD8A8B69}" presName="Name13" presStyleLbl="parChTrans1D2" presStyleIdx="2" presStyleCnt="8"/>
      <dgm:spPr/>
    </dgm:pt>
    <dgm:pt modelId="{41FDE04F-F1EE-40EF-8C74-5361DFAAA555}" type="pres">
      <dgm:prSet presAssocID="{8A744E39-8286-425C-91F7-9A536E66D2C8}" presName="childText" presStyleLbl="bgAcc1" presStyleIdx="2" presStyleCnt="8" custScaleX="352260">
        <dgm:presLayoutVars>
          <dgm:bulletEnabled val="1"/>
        </dgm:presLayoutVars>
      </dgm:prSet>
      <dgm:spPr/>
    </dgm:pt>
    <dgm:pt modelId="{F49F0B05-DFAA-4262-A6AE-42A5B63D8F83}" type="pres">
      <dgm:prSet presAssocID="{AF70F49E-E78D-4B8E-A2E0-60CEC450E79E}" presName="Name13" presStyleLbl="parChTrans1D2" presStyleIdx="3" presStyleCnt="8"/>
      <dgm:spPr/>
    </dgm:pt>
    <dgm:pt modelId="{5CB1C41E-885A-4420-81F3-B794C2564D05}" type="pres">
      <dgm:prSet presAssocID="{DF566EB0-5CE1-49E1-8AF9-ABDA7EC72EC6}" presName="childText" presStyleLbl="bgAcc1" presStyleIdx="3" presStyleCnt="8" custScaleX="352260">
        <dgm:presLayoutVars>
          <dgm:bulletEnabled val="1"/>
        </dgm:presLayoutVars>
      </dgm:prSet>
      <dgm:spPr/>
    </dgm:pt>
    <dgm:pt modelId="{63655788-4C47-4635-81F7-00AD75A9EB4D}" type="pres">
      <dgm:prSet presAssocID="{F6A28EA8-68EE-4798-B743-8901AC4453F5}" presName="root" presStyleCnt="0"/>
      <dgm:spPr/>
    </dgm:pt>
    <dgm:pt modelId="{75B207A4-9D32-431F-844C-6B98F44DC10E}" type="pres">
      <dgm:prSet presAssocID="{F6A28EA8-68EE-4798-B743-8901AC4453F5}" presName="rootComposite" presStyleCnt="0"/>
      <dgm:spPr/>
    </dgm:pt>
    <dgm:pt modelId="{0DD47067-4049-4BBA-A4C3-F4B372CEA8A9}" type="pres">
      <dgm:prSet presAssocID="{F6A28EA8-68EE-4798-B743-8901AC4453F5}" presName="rootText" presStyleLbl="node1" presStyleIdx="1" presStyleCnt="2"/>
      <dgm:spPr/>
    </dgm:pt>
    <dgm:pt modelId="{F2808E05-F1D2-443D-8E33-C23231184BAA}" type="pres">
      <dgm:prSet presAssocID="{F6A28EA8-68EE-4798-B743-8901AC4453F5}" presName="rootConnector" presStyleLbl="node1" presStyleIdx="1" presStyleCnt="2"/>
      <dgm:spPr/>
    </dgm:pt>
    <dgm:pt modelId="{06BF97AF-4E43-4365-9A99-1FC184205328}" type="pres">
      <dgm:prSet presAssocID="{F6A28EA8-68EE-4798-B743-8901AC4453F5}" presName="childShape" presStyleCnt="0"/>
      <dgm:spPr/>
    </dgm:pt>
    <dgm:pt modelId="{19CEF9B0-B1EE-4D01-BB76-5BE59772C750}" type="pres">
      <dgm:prSet presAssocID="{4B62CACF-593B-474A-B0BD-6074F7FE7EF9}" presName="Name13" presStyleLbl="parChTrans1D2" presStyleIdx="4" presStyleCnt="8"/>
      <dgm:spPr/>
    </dgm:pt>
    <dgm:pt modelId="{7BECDD86-E102-421E-8BED-788DE796534C}" type="pres">
      <dgm:prSet presAssocID="{88B31CCA-2973-403D-9F9C-880A9910F6D7}" presName="childText" presStyleLbl="bgAcc1" presStyleIdx="4" presStyleCnt="8" custScaleX="352260">
        <dgm:presLayoutVars>
          <dgm:bulletEnabled val="1"/>
        </dgm:presLayoutVars>
      </dgm:prSet>
      <dgm:spPr/>
    </dgm:pt>
    <dgm:pt modelId="{4465C7FF-6B93-4CBE-A2C0-1EEF91D5BAFF}" type="pres">
      <dgm:prSet presAssocID="{2979E09B-F6AF-42F0-9B5F-E2F5E4C911DF}" presName="Name13" presStyleLbl="parChTrans1D2" presStyleIdx="5" presStyleCnt="8"/>
      <dgm:spPr/>
    </dgm:pt>
    <dgm:pt modelId="{B4D61A44-D2FC-454B-98B6-8C1C2B043733}" type="pres">
      <dgm:prSet presAssocID="{72FDC160-46B8-4865-8402-309310480D30}" presName="childText" presStyleLbl="bgAcc1" presStyleIdx="5" presStyleCnt="8" custScaleX="352260">
        <dgm:presLayoutVars>
          <dgm:bulletEnabled val="1"/>
        </dgm:presLayoutVars>
      </dgm:prSet>
      <dgm:spPr/>
    </dgm:pt>
    <dgm:pt modelId="{70A17472-7444-4D41-8142-23BDAFD164BB}" type="pres">
      <dgm:prSet presAssocID="{B4F9FFC1-5F71-4636-92BB-60A9D87E656F}" presName="Name13" presStyleLbl="parChTrans1D2" presStyleIdx="6" presStyleCnt="8"/>
      <dgm:spPr/>
    </dgm:pt>
    <dgm:pt modelId="{D2CEF3A8-42A3-499C-A7C0-6A03F9E6DF3C}" type="pres">
      <dgm:prSet presAssocID="{C63E6707-CA0C-4E90-BB0F-1CC9135810D8}" presName="childText" presStyleLbl="bgAcc1" presStyleIdx="6" presStyleCnt="8" custScaleX="352260">
        <dgm:presLayoutVars>
          <dgm:bulletEnabled val="1"/>
        </dgm:presLayoutVars>
      </dgm:prSet>
      <dgm:spPr/>
    </dgm:pt>
    <dgm:pt modelId="{9FE81C9F-4B59-4812-ADF1-BF7AE0C8A62F}" type="pres">
      <dgm:prSet presAssocID="{9640E3A4-3D13-43B3-96A4-C6050EEFCA60}" presName="Name13" presStyleLbl="parChTrans1D2" presStyleIdx="7" presStyleCnt="8"/>
      <dgm:spPr/>
    </dgm:pt>
    <dgm:pt modelId="{5E544188-0363-47B2-AC99-AA188E2A364E}" type="pres">
      <dgm:prSet presAssocID="{F4398D83-D7DE-413B-823F-1B3DB3092411}" presName="childText" presStyleLbl="bgAcc1" presStyleIdx="7" presStyleCnt="8" custScaleX="352260">
        <dgm:presLayoutVars>
          <dgm:bulletEnabled val="1"/>
        </dgm:presLayoutVars>
      </dgm:prSet>
      <dgm:spPr/>
    </dgm:pt>
  </dgm:ptLst>
  <dgm:cxnLst>
    <dgm:cxn modelId="{6370F112-6705-4E90-BE6B-80A865F74B92}" type="presOf" srcId="{AF70F49E-E78D-4B8E-A2E0-60CEC450E79E}" destId="{F49F0B05-DFAA-4262-A6AE-42A5B63D8F83}" srcOrd="0" destOrd="0" presId="urn:microsoft.com/office/officeart/2005/8/layout/hierarchy3"/>
    <dgm:cxn modelId="{B4D8BE19-F258-4EFD-8DBE-0A78CBD45C48}" type="presOf" srcId="{682C59E7-5F71-4667-9608-34BE254C7598}" destId="{10823FE6-EFEC-4664-B97A-D3926E714E97}" srcOrd="1" destOrd="0" presId="urn:microsoft.com/office/officeart/2005/8/layout/hierarchy3"/>
    <dgm:cxn modelId="{B9607F2A-E3AE-45DE-AF19-BBB571D26C78}" srcId="{721B73D0-9883-4565-A953-0738FC81E7A5}" destId="{F6A28EA8-68EE-4798-B743-8901AC4453F5}" srcOrd="1" destOrd="0" parTransId="{C1E56919-9D16-4263-BB65-08E55791E268}" sibTransId="{06A2B765-2148-4F6C-9863-52CAFE0EB73D}"/>
    <dgm:cxn modelId="{28DE2C44-ABAD-4BD1-B7CC-108337711B37}" type="presOf" srcId="{2979E09B-F6AF-42F0-9B5F-E2F5E4C911DF}" destId="{4465C7FF-6B93-4CBE-A2C0-1EEF91D5BAFF}" srcOrd="0" destOrd="0" presId="urn:microsoft.com/office/officeart/2005/8/layout/hierarchy3"/>
    <dgm:cxn modelId="{B0E7DC44-D06F-46A6-B2BA-3D99ED2C9380}" srcId="{F6A28EA8-68EE-4798-B743-8901AC4453F5}" destId="{C63E6707-CA0C-4E90-BB0F-1CC9135810D8}" srcOrd="2" destOrd="0" parTransId="{B4F9FFC1-5F71-4636-92BB-60A9D87E656F}" sibTransId="{D82A417F-4E16-4713-A9F1-1979727D0F3D}"/>
    <dgm:cxn modelId="{242F426B-DA2D-484A-80A9-A534F5604980}" srcId="{682C59E7-5F71-4667-9608-34BE254C7598}" destId="{C4C92696-9BB0-452B-89AA-32297D316342}" srcOrd="0" destOrd="0" parTransId="{51FC5A51-0C53-4AF8-8437-9A58B50B926A}" sibTransId="{6184CF3E-F506-4A0A-807E-9B3E72C06FA9}"/>
    <dgm:cxn modelId="{7D52566D-FD4E-4DBD-BDAA-DFA87FBB683C}" type="presOf" srcId="{B94DB634-71E4-460F-89D7-59834584ED62}" destId="{D4D120FA-D008-4DB1-B1DF-902FCDE78C99}" srcOrd="0" destOrd="0" presId="urn:microsoft.com/office/officeart/2005/8/layout/hierarchy3"/>
    <dgm:cxn modelId="{EF76026F-7037-4409-B253-8A492597260E}" srcId="{F6A28EA8-68EE-4798-B743-8901AC4453F5}" destId="{72FDC160-46B8-4865-8402-309310480D30}" srcOrd="1" destOrd="0" parTransId="{2979E09B-F6AF-42F0-9B5F-E2F5E4C911DF}" sibTransId="{7A1B979E-70F3-47CD-ADF7-DF5E877218FA}"/>
    <dgm:cxn modelId="{B6E42E6F-82EE-4F2F-B256-25728AB13C2C}" srcId="{F6A28EA8-68EE-4798-B743-8901AC4453F5}" destId="{88B31CCA-2973-403D-9F9C-880A9910F6D7}" srcOrd="0" destOrd="0" parTransId="{4B62CACF-593B-474A-B0BD-6074F7FE7EF9}" sibTransId="{320D4A13-2C78-4045-851B-1059AB04AC13}"/>
    <dgm:cxn modelId="{AB454C72-0F3A-47C7-91BE-B134C6CF410C}" type="presOf" srcId="{068432DB-7988-4BE2-B816-DEE3FB73A773}" destId="{16876EBE-F312-4B5B-931D-64ABD5F3C71B}" srcOrd="0" destOrd="0" presId="urn:microsoft.com/office/officeart/2005/8/layout/hierarchy3"/>
    <dgm:cxn modelId="{161F7373-A7EC-4383-AB1F-251ED565B119}" type="presOf" srcId="{F6A28EA8-68EE-4798-B743-8901AC4453F5}" destId="{F2808E05-F1D2-443D-8E33-C23231184BAA}" srcOrd="1" destOrd="0" presId="urn:microsoft.com/office/officeart/2005/8/layout/hierarchy3"/>
    <dgm:cxn modelId="{CED61088-FC09-4E83-B877-2B0B433A5755}" type="presOf" srcId="{88B31CCA-2973-403D-9F9C-880A9910F6D7}" destId="{7BECDD86-E102-421E-8BED-788DE796534C}" srcOrd="0" destOrd="0" presId="urn:microsoft.com/office/officeart/2005/8/layout/hierarchy3"/>
    <dgm:cxn modelId="{EF98BB8C-215B-439B-A59D-556E1F4D52AB}" type="presOf" srcId="{F6A28EA8-68EE-4798-B743-8901AC4453F5}" destId="{0DD47067-4049-4BBA-A4C3-F4B372CEA8A9}" srcOrd="0" destOrd="0" presId="urn:microsoft.com/office/officeart/2005/8/layout/hierarchy3"/>
    <dgm:cxn modelId="{D01C2293-5E65-4522-B87D-BEBB9A1C1168}" type="presOf" srcId="{B4F9FFC1-5F71-4636-92BB-60A9D87E656F}" destId="{70A17472-7444-4D41-8142-23BDAFD164BB}" srcOrd="0" destOrd="0" presId="urn:microsoft.com/office/officeart/2005/8/layout/hierarchy3"/>
    <dgm:cxn modelId="{1DEA8F95-D8F3-49BA-B3E7-FF1D622B4F85}" type="presOf" srcId="{682C59E7-5F71-4667-9608-34BE254C7598}" destId="{944B1FED-AB90-4681-AF3C-FFB7972FDDBE}" srcOrd="0" destOrd="0" presId="urn:microsoft.com/office/officeart/2005/8/layout/hierarchy3"/>
    <dgm:cxn modelId="{1684D09D-D176-4AE0-9BED-E76758A3E2DB}" type="presOf" srcId="{9640E3A4-3D13-43B3-96A4-C6050EEFCA60}" destId="{9FE81C9F-4B59-4812-ADF1-BF7AE0C8A62F}" srcOrd="0" destOrd="0" presId="urn:microsoft.com/office/officeart/2005/8/layout/hierarchy3"/>
    <dgm:cxn modelId="{85151AA3-51E2-4656-AF63-09AB189717C3}" srcId="{682C59E7-5F71-4667-9608-34BE254C7598}" destId="{B94DB634-71E4-460F-89D7-59834584ED62}" srcOrd="1" destOrd="0" parTransId="{068432DB-7988-4BE2-B816-DEE3FB73A773}" sibTransId="{9BCE16C1-330C-49D5-9F59-B7B2FDD45E5B}"/>
    <dgm:cxn modelId="{329BD9A5-3B63-4FD0-94EB-9EBA7AE0009F}" type="presOf" srcId="{72FDC160-46B8-4865-8402-309310480D30}" destId="{B4D61A44-D2FC-454B-98B6-8C1C2B043733}" srcOrd="0" destOrd="0" presId="urn:microsoft.com/office/officeart/2005/8/layout/hierarchy3"/>
    <dgm:cxn modelId="{CDBFA5AC-86EE-4698-8CA5-15C71C45F9B6}" type="presOf" srcId="{4B62CACF-593B-474A-B0BD-6074F7FE7EF9}" destId="{19CEF9B0-B1EE-4D01-BB76-5BE59772C750}" srcOrd="0" destOrd="0" presId="urn:microsoft.com/office/officeart/2005/8/layout/hierarchy3"/>
    <dgm:cxn modelId="{D097D4AC-8991-4A5B-8704-0F917A3F20C5}" type="presOf" srcId="{721B73D0-9883-4565-A953-0738FC81E7A5}" destId="{38136757-B022-4672-B5D8-33F43B631C90}" srcOrd="0" destOrd="0" presId="urn:microsoft.com/office/officeart/2005/8/layout/hierarchy3"/>
    <dgm:cxn modelId="{868E02B5-376A-4B42-8211-45C7899DEEE9}" srcId="{682C59E7-5F71-4667-9608-34BE254C7598}" destId="{DF566EB0-5CE1-49E1-8AF9-ABDA7EC72EC6}" srcOrd="3" destOrd="0" parTransId="{AF70F49E-E78D-4B8E-A2E0-60CEC450E79E}" sibTransId="{A4F534A4-F192-4518-B6DC-92D289D63023}"/>
    <dgm:cxn modelId="{998F08B6-AE3E-4437-AE04-C61A3692D3F6}" srcId="{682C59E7-5F71-4667-9608-34BE254C7598}" destId="{8A744E39-8286-425C-91F7-9A536E66D2C8}" srcOrd="2" destOrd="0" parTransId="{265F3803-0ADB-41F4-AD30-2DB9FD8A8B69}" sibTransId="{C1BED559-F9EE-4E2A-9DA3-9F49BD77B86D}"/>
    <dgm:cxn modelId="{16C548C3-7433-4384-A32E-4282B9F60A4B}" type="presOf" srcId="{51FC5A51-0C53-4AF8-8437-9A58B50B926A}" destId="{4FA756AA-46A9-49A2-990D-EE415021F38A}" srcOrd="0" destOrd="0" presId="urn:microsoft.com/office/officeart/2005/8/layout/hierarchy3"/>
    <dgm:cxn modelId="{5EFA27D5-467C-4121-B49D-E29DA31CDCB9}" srcId="{F6A28EA8-68EE-4798-B743-8901AC4453F5}" destId="{F4398D83-D7DE-413B-823F-1B3DB3092411}" srcOrd="3" destOrd="0" parTransId="{9640E3A4-3D13-43B3-96A4-C6050EEFCA60}" sibTransId="{AA9981D3-6248-488A-8C97-879AA3E4207D}"/>
    <dgm:cxn modelId="{76D37ED9-984E-4FC6-95F4-F3AA11C98CB5}" type="presOf" srcId="{265F3803-0ADB-41F4-AD30-2DB9FD8A8B69}" destId="{F6056FDF-0784-4AB7-8304-17D2669A0CAD}" srcOrd="0" destOrd="0" presId="urn:microsoft.com/office/officeart/2005/8/layout/hierarchy3"/>
    <dgm:cxn modelId="{3E4B1DDE-7C60-421D-8CB7-436415801AD8}" srcId="{721B73D0-9883-4565-A953-0738FC81E7A5}" destId="{682C59E7-5F71-4667-9608-34BE254C7598}" srcOrd="0" destOrd="0" parTransId="{1CF0AE8E-ED1A-4C3B-9DA1-CAD70897D754}" sibTransId="{02DC95E5-1E1D-4643-92E5-38771F62663C}"/>
    <dgm:cxn modelId="{0F4E59DE-38D4-4EBE-8972-351C9A57ED64}" type="presOf" srcId="{F4398D83-D7DE-413B-823F-1B3DB3092411}" destId="{5E544188-0363-47B2-AC99-AA188E2A364E}" srcOrd="0" destOrd="0" presId="urn:microsoft.com/office/officeart/2005/8/layout/hierarchy3"/>
    <dgm:cxn modelId="{FA9525E1-8EC4-4ED7-AB78-35597929AFEE}" type="presOf" srcId="{8A744E39-8286-425C-91F7-9A536E66D2C8}" destId="{41FDE04F-F1EE-40EF-8C74-5361DFAAA555}" srcOrd="0" destOrd="0" presId="urn:microsoft.com/office/officeart/2005/8/layout/hierarchy3"/>
    <dgm:cxn modelId="{3C3696EE-7E8B-429F-9588-9842C968D2D2}" type="presOf" srcId="{DF566EB0-5CE1-49E1-8AF9-ABDA7EC72EC6}" destId="{5CB1C41E-885A-4420-81F3-B794C2564D05}" srcOrd="0" destOrd="0" presId="urn:microsoft.com/office/officeart/2005/8/layout/hierarchy3"/>
    <dgm:cxn modelId="{517F93F4-4032-4195-87FE-2B9DD8A6BE21}" type="presOf" srcId="{C63E6707-CA0C-4E90-BB0F-1CC9135810D8}" destId="{D2CEF3A8-42A3-499C-A7C0-6A03F9E6DF3C}" srcOrd="0" destOrd="0" presId="urn:microsoft.com/office/officeart/2005/8/layout/hierarchy3"/>
    <dgm:cxn modelId="{E160C3FD-D578-43D1-9B68-EFAA562FF093}" type="presOf" srcId="{C4C92696-9BB0-452B-89AA-32297D316342}" destId="{1D152130-F7C1-4316-82B4-B3C01168FCF2}" srcOrd="0" destOrd="0" presId="urn:microsoft.com/office/officeart/2005/8/layout/hierarchy3"/>
    <dgm:cxn modelId="{88815C47-E88B-4901-8899-B62C50A2291A}" type="presParOf" srcId="{38136757-B022-4672-B5D8-33F43B631C90}" destId="{AD3AB5B1-7EB8-40B8-B525-EA6D1DFB9FDE}" srcOrd="0" destOrd="0" presId="urn:microsoft.com/office/officeart/2005/8/layout/hierarchy3"/>
    <dgm:cxn modelId="{D898CA60-95C4-4716-B0F0-B638204E7383}" type="presParOf" srcId="{AD3AB5B1-7EB8-40B8-B525-EA6D1DFB9FDE}" destId="{CABF2323-4755-4E65-A894-B05CD307F4F9}" srcOrd="0" destOrd="0" presId="urn:microsoft.com/office/officeart/2005/8/layout/hierarchy3"/>
    <dgm:cxn modelId="{0324797A-EC68-46DE-B7C4-1AD4EFE0F5ED}" type="presParOf" srcId="{CABF2323-4755-4E65-A894-B05CD307F4F9}" destId="{944B1FED-AB90-4681-AF3C-FFB7972FDDBE}" srcOrd="0" destOrd="0" presId="urn:microsoft.com/office/officeart/2005/8/layout/hierarchy3"/>
    <dgm:cxn modelId="{2AEF48D8-0198-4E15-96B0-9CEF56389703}" type="presParOf" srcId="{CABF2323-4755-4E65-A894-B05CD307F4F9}" destId="{10823FE6-EFEC-4664-B97A-D3926E714E97}" srcOrd="1" destOrd="0" presId="urn:microsoft.com/office/officeart/2005/8/layout/hierarchy3"/>
    <dgm:cxn modelId="{A53931D8-976B-4158-9125-E28CB7DA12AA}" type="presParOf" srcId="{AD3AB5B1-7EB8-40B8-B525-EA6D1DFB9FDE}" destId="{AE2A0AC4-CA6D-40EA-9859-0B5541EA7CD6}" srcOrd="1" destOrd="0" presId="urn:microsoft.com/office/officeart/2005/8/layout/hierarchy3"/>
    <dgm:cxn modelId="{88CAE6D1-E94E-494D-B9EB-4A68D4AC0F52}" type="presParOf" srcId="{AE2A0AC4-CA6D-40EA-9859-0B5541EA7CD6}" destId="{4FA756AA-46A9-49A2-990D-EE415021F38A}" srcOrd="0" destOrd="0" presId="urn:microsoft.com/office/officeart/2005/8/layout/hierarchy3"/>
    <dgm:cxn modelId="{895CAD0E-FE5A-4DFA-B06F-864B196BB347}" type="presParOf" srcId="{AE2A0AC4-CA6D-40EA-9859-0B5541EA7CD6}" destId="{1D152130-F7C1-4316-82B4-B3C01168FCF2}" srcOrd="1" destOrd="0" presId="urn:microsoft.com/office/officeart/2005/8/layout/hierarchy3"/>
    <dgm:cxn modelId="{955A18D9-99A5-4344-99EE-D1281AC619AC}" type="presParOf" srcId="{AE2A0AC4-CA6D-40EA-9859-0B5541EA7CD6}" destId="{16876EBE-F312-4B5B-931D-64ABD5F3C71B}" srcOrd="2" destOrd="0" presId="urn:microsoft.com/office/officeart/2005/8/layout/hierarchy3"/>
    <dgm:cxn modelId="{D3FBC48E-E865-4F26-844E-ECD09B56CC49}" type="presParOf" srcId="{AE2A0AC4-CA6D-40EA-9859-0B5541EA7CD6}" destId="{D4D120FA-D008-4DB1-B1DF-902FCDE78C99}" srcOrd="3" destOrd="0" presId="urn:microsoft.com/office/officeart/2005/8/layout/hierarchy3"/>
    <dgm:cxn modelId="{7EFB9AB2-0C6F-4516-9C18-F6AF29DB2C8A}" type="presParOf" srcId="{AE2A0AC4-CA6D-40EA-9859-0B5541EA7CD6}" destId="{F6056FDF-0784-4AB7-8304-17D2669A0CAD}" srcOrd="4" destOrd="0" presId="urn:microsoft.com/office/officeart/2005/8/layout/hierarchy3"/>
    <dgm:cxn modelId="{F82562E9-B039-4658-9C19-134619A40ACE}" type="presParOf" srcId="{AE2A0AC4-CA6D-40EA-9859-0B5541EA7CD6}" destId="{41FDE04F-F1EE-40EF-8C74-5361DFAAA555}" srcOrd="5" destOrd="0" presId="urn:microsoft.com/office/officeart/2005/8/layout/hierarchy3"/>
    <dgm:cxn modelId="{08871B50-9879-4B07-ACB0-1D6C05EF2816}" type="presParOf" srcId="{AE2A0AC4-CA6D-40EA-9859-0B5541EA7CD6}" destId="{F49F0B05-DFAA-4262-A6AE-42A5B63D8F83}" srcOrd="6" destOrd="0" presId="urn:microsoft.com/office/officeart/2005/8/layout/hierarchy3"/>
    <dgm:cxn modelId="{5D477EC1-4CA6-438C-922F-00D42A8644FC}" type="presParOf" srcId="{AE2A0AC4-CA6D-40EA-9859-0B5541EA7CD6}" destId="{5CB1C41E-885A-4420-81F3-B794C2564D05}" srcOrd="7" destOrd="0" presId="urn:microsoft.com/office/officeart/2005/8/layout/hierarchy3"/>
    <dgm:cxn modelId="{E65E9866-063B-4823-AD3D-3E59FF6C42D0}" type="presParOf" srcId="{38136757-B022-4672-B5D8-33F43B631C90}" destId="{63655788-4C47-4635-81F7-00AD75A9EB4D}" srcOrd="1" destOrd="0" presId="urn:microsoft.com/office/officeart/2005/8/layout/hierarchy3"/>
    <dgm:cxn modelId="{3678C271-C80E-4C67-8331-88015E11CE30}" type="presParOf" srcId="{63655788-4C47-4635-81F7-00AD75A9EB4D}" destId="{75B207A4-9D32-431F-844C-6B98F44DC10E}" srcOrd="0" destOrd="0" presId="urn:microsoft.com/office/officeart/2005/8/layout/hierarchy3"/>
    <dgm:cxn modelId="{B4C2B2BF-8182-4D88-97B1-FD4B3195BDC2}" type="presParOf" srcId="{75B207A4-9D32-431F-844C-6B98F44DC10E}" destId="{0DD47067-4049-4BBA-A4C3-F4B372CEA8A9}" srcOrd="0" destOrd="0" presId="urn:microsoft.com/office/officeart/2005/8/layout/hierarchy3"/>
    <dgm:cxn modelId="{4D3CD37F-1E70-4CCF-B0F6-32BB49F26EDB}" type="presParOf" srcId="{75B207A4-9D32-431F-844C-6B98F44DC10E}" destId="{F2808E05-F1D2-443D-8E33-C23231184BAA}" srcOrd="1" destOrd="0" presId="urn:microsoft.com/office/officeart/2005/8/layout/hierarchy3"/>
    <dgm:cxn modelId="{776F4366-E968-4BE9-9828-A5AB4D2AC35F}" type="presParOf" srcId="{63655788-4C47-4635-81F7-00AD75A9EB4D}" destId="{06BF97AF-4E43-4365-9A99-1FC184205328}" srcOrd="1" destOrd="0" presId="urn:microsoft.com/office/officeart/2005/8/layout/hierarchy3"/>
    <dgm:cxn modelId="{4CDC83DE-2AEC-41A8-A6F3-1A11CAA0882D}" type="presParOf" srcId="{06BF97AF-4E43-4365-9A99-1FC184205328}" destId="{19CEF9B0-B1EE-4D01-BB76-5BE59772C750}" srcOrd="0" destOrd="0" presId="urn:microsoft.com/office/officeart/2005/8/layout/hierarchy3"/>
    <dgm:cxn modelId="{0ADC4DB5-5EAA-4C9D-BEAF-CC543D561B7C}" type="presParOf" srcId="{06BF97AF-4E43-4365-9A99-1FC184205328}" destId="{7BECDD86-E102-421E-8BED-788DE796534C}" srcOrd="1" destOrd="0" presId="urn:microsoft.com/office/officeart/2005/8/layout/hierarchy3"/>
    <dgm:cxn modelId="{449926BA-CA9F-4BC6-B0F6-7D8C63B092A6}" type="presParOf" srcId="{06BF97AF-4E43-4365-9A99-1FC184205328}" destId="{4465C7FF-6B93-4CBE-A2C0-1EEF91D5BAFF}" srcOrd="2" destOrd="0" presId="urn:microsoft.com/office/officeart/2005/8/layout/hierarchy3"/>
    <dgm:cxn modelId="{C995597C-0DC8-4EFF-BB44-417D817D9597}" type="presParOf" srcId="{06BF97AF-4E43-4365-9A99-1FC184205328}" destId="{B4D61A44-D2FC-454B-98B6-8C1C2B043733}" srcOrd="3" destOrd="0" presId="urn:microsoft.com/office/officeart/2005/8/layout/hierarchy3"/>
    <dgm:cxn modelId="{28CC2841-6BBF-4E19-BCBF-4E24A0AB7E27}" type="presParOf" srcId="{06BF97AF-4E43-4365-9A99-1FC184205328}" destId="{70A17472-7444-4D41-8142-23BDAFD164BB}" srcOrd="4" destOrd="0" presId="urn:microsoft.com/office/officeart/2005/8/layout/hierarchy3"/>
    <dgm:cxn modelId="{6C139E4D-B310-4797-989B-A0C448777E2E}" type="presParOf" srcId="{06BF97AF-4E43-4365-9A99-1FC184205328}" destId="{D2CEF3A8-42A3-499C-A7C0-6A03F9E6DF3C}" srcOrd="5" destOrd="0" presId="urn:microsoft.com/office/officeart/2005/8/layout/hierarchy3"/>
    <dgm:cxn modelId="{4B4B8E9E-A039-47EF-BAE0-CC4C6A7D90F2}" type="presParOf" srcId="{06BF97AF-4E43-4365-9A99-1FC184205328}" destId="{9FE81C9F-4B59-4812-ADF1-BF7AE0C8A62F}" srcOrd="6" destOrd="0" presId="urn:microsoft.com/office/officeart/2005/8/layout/hierarchy3"/>
    <dgm:cxn modelId="{8009A372-2114-4366-A13B-188AC2FA5701}" type="presParOf" srcId="{06BF97AF-4E43-4365-9A99-1FC184205328}" destId="{5E544188-0363-47B2-AC99-AA188E2A364E}" srcOrd="7"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D9371-D20C-D441-B014-DB24BB064B74}">
      <dsp:nvSpPr>
        <dsp:cNvPr id="0" name=""/>
        <dsp:cNvSpPr/>
      </dsp:nvSpPr>
      <dsp:spPr>
        <a:xfrm>
          <a:off x="731519" y="0"/>
          <a:ext cx="8290560" cy="4346575"/>
        </a:xfrm>
        <a:prstGeom prst="rightArrow">
          <a:avLst/>
        </a:prstGeom>
        <a:solidFill>
          <a:schemeClr val="bg1"/>
        </a:solidFill>
        <a:ln>
          <a:noFill/>
        </a:ln>
        <a:effectLst/>
      </dsp:spPr>
      <dsp:style>
        <a:lnRef idx="0">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E6D262-D29A-E84A-B275-EF2B1875AB34}">
      <dsp:nvSpPr>
        <dsp:cNvPr id="0" name=""/>
        <dsp:cNvSpPr/>
      </dsp:nvSpPr>
      <dsp:spPr>
        <a:xfrm>
          <a:off x="4782377" y="1950352"/>
          <a:ext cx="3383567" cy="587230"/>
        </a:xfrm>
        <a:custGeom>
          <a:avLst/>
          <a:gdLst/>
          <a:ahLst/>
          <a:cxnLst/>
          <a:rect l="0" t="0" r="0" b="0"/>
          <a:pathLst>
            <a:path>
              <a:moveTo>
                <a:pt x="0" y="0"/>
              </a:moveTo>
              <a:lnTo>
                <a:pt x="0" y="293615"/>
              </a:lnTo>
              <a:lnTo>
                <a:pt x="3383567" y="293615"/>
              </a:lnTo>
              <a:lnTo>
                <a:pt x="3383567" y="587230"/>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C41A6639-047E-5645-9B76-F6CF1FF5C67B}">
      <dsp:nvSpPr>
        <dsp:cNvPr id="0" name=""/>
        <dsp:cNvSpPr/>
      </dsp:nvSpPr>
      <dsp:spPr>
        <a:xfrm>
          <a:off x="4736657" y="1950352"/>
          <a:ext cx="91440" cy="587230"/>
        </a:xfrm>
        <a:custGeom>
          <a:avLst/>
          <a:gdLst/>
          <a:ahLst/>
          <a:cxnLst/>
          <a:rect l="0" t="0" r="0" b="0"/>
          <a:pathLst>
            <a:path>
              <a:moveTo>
                <a:pt x="45720" y="0"/>
              </a:moveTo>
              <a:lnTo>
                <a:pt x="45720" y="587230"/>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3FEEB785-597A-8A4F-8E23-44A8EEC24C5D}">
      <dsp:nvSpPr>
        <dsp:cNvPr id="0" name=""/>
        <dsp:cNvSpPr/>
      </dsp:nvSpPr>
      <dsp:spPr>
        <a:xfrm>
          <a:off x="1398810" y="1950352"/>
          <a:ext cx="3383567" cy="587230"/>
        </a:xfrm>
        <a:custGeom>
          <a:avLst/>
          <a:gdLst/>
          <a:ahLst/>
          <a:cxnLst/>
          <a:rect l="0" t="0" r="0" b="0"/>
          <a:pathLst>
            <a:path>
              <a:moveTo>
                <a:pt x="3383567" y="0"/>
              </a:moveTo>
              <a:lnTo>
                <a:pt x="3383567" y="293615"/>
              </a:lnTo>
              <a:lnTo>
                <a:pt x="0" y="293615"/>
              </a:lnTo>
              <a:lnTo>
                <a:pt x="0" y="587230"/>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F4A35D5A-4748-2E44-AB7D-7D769AF5E40A}">
      <dsp:nvSpPr>
        <dsp:cNvPr id="0" name=""/>
        <dsp:cNvSpPr/>
      </dsp:nvSpPr>
      <dsp:spPr>
        <a:xfrm>
          <a:off x="3384209" y="552184"/>
          <a:ext cx="2796336" cy="1398168"/>
        </a:xfrm>
        <a:prstGeom prst="rect">
          <a:avLst/>
        </a:prstGeom>
        <a:solidFill>
          <a:schemeClr val="bg2">
            <a:lumMod val="50000"/>
          </a:schemeClr>
        </a:solidFill>
        <a:ln w="12700" cap="flat" cmpd="sng" algn="ctr">
          <a:solidFill>
            <a:schemeClr val="bg2">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r>
            <a:rPr lang="en-US" sz="4100" kern="1200"/>
            <a:t>PLC Learning System</a:t>
          </a:r>
        </a:p>
      </dsp:txBody>
      <dsp:txXfrm>
        <a:off x="3384209" y="552184"/>
        <a:ext cx="2796336" cy="1398168"/>
      </dsp:txXfrm>
    </dsp:sp>
    <dsp:sp modelId="{70758D36-6733-0A42-B188-16CA15080FED}">
      <dsp:nvSpPr>
        <dsp:cNvPr id="0" name=""/>
        <dsp:cNvSpPr/>
      </dsp:nvSpPr>
      <dsp:spPr>
        <a:xfrm>
          <a:off x="642" y="2537583"/>
          <a:ext cx="2796336" cy="1398168"/>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r>
            <a:rPr lang="en-US" sz="4100" kern="1200"/>
            <a:t>Control</a:t>
          </a:r>
        </a:p>
      </dsp:txBody>
      <dsp:txXfrm>
        <a:off x="642" y="2537583"/>
        <a:ext cx="2796336" cy="1398168"/>
      </dsp:txXfrm>
    </dsp:sp>
    <dsp:sp modelId="{7CB52F46-3B06-DF43-8258-4ED8DABF7443}">
      <dsp:nvSpPr>
        <dsp:cNvPr id="0" name=""/>
        <dsp:cNvSpPr/>
      </dsp:nvSpPr>
      <dsp:spPr>
        <a:xfrm>
          <a:off x="3384209" y="2537583"/>
          <a:ext cx="2796336" cy="1398168"/>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r>
            <a:rPr lang="en-US" sz="4100" kern="1200"/>
            <a:t>Plant</a:t>
          </a:r>
        </a:p>
      </dsp:txBody>
      <dsp:txXfrm>
        <a:off x="3384209" y="2537583"/>
        <a:ext cx="2796336" cy="1398168"/>
      </dsp:txXfrm>
    </dsp:sp>
    <dsp:sp modelId="{8B9D9C33-426D-4542-9E03-912F8E575BC8}">
      <dsp:nvSpPr>
        <dsp:cNvPr id="0" name=""/>
        <dsp:cNvSpPr/>
      </dsp:nvSpPr>
      <dsp:spPr>
        <a:xfrm>
          <a:off x="6767777" y="2537583"/>
          <a:ext cx="2796336" cy="1398168"/>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r>
            <a:rPr lang="en-US" sz="4100" kern="1200"/>
            <a:t>Facilitate</a:t>
          </a:r>
        </a:p>
      </dsp:txBody>
      <dsp:txXfrm>
        <a:off x="6767777" y="2537583"/>
        <a:ext cx="2796336" cy="139816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46A48C-6FD5-C548-9A43-E017DCB7F80B}">
      <dsp:nvSpPr>
        <dsp:cNvPr id="0" name=""/>
        <dsp:cNvSpPr/>
      </dsp:nvSpPr>
      <dsp:spPr>
        <a:xfrm>
          <a:off x="3536121" y="2024578"/>
          <a:ext cx="1935132" cy="671699"/>
        </a:xfrm>
        <a:custGeom>
          <a:avLst/>
          <a:gdLst/>
          <a:ahLst/>
          <a:cxnLst/>
          <a:rect l="0" t="0" r="0" b="0"/>
          <a:pathLst>
            <a:path>
              <a:moveTo>
                <a:pt x="0" y="0"/>
              </a:moveTo>
              <a:lnTo>
                <a:pt x="0" y="335849"/>
              </a:lnTo>
              <a:lnTo>
                <a:pt x="1935132" y="335849"/>
              </a:lnTo>
              <a:lnTo>
                <a:pt x="1935132" y="671699"/>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D2D5FC1B-60EB-F444-B8E9-55251D4FEAEE}">
      <dsp:nvSpPr>
        <dsp:cNvPr id="0" name=""/>
        <dsp:cNvSpPr/>
      </dsp:nvSpPr>
      <dsp:spPr>
        <a:xfrm>
          <a:off x="1600988" y="2024578"/>
          <a:ext cx="1935132" cy="671699"/>
        </a:xfrm>
        <a:custGeom>
          <a:avLst/>
          <a:gdLst/>
          <a:ahLst/>
          <a:cxnLst/>
          <a:rect l="0" t="0" r="0" b="0"/>
          <a:pathLst>
            <a:path>
              <a:moveTo>
                <a:pt x="1935132" y="0"/>
              </a:moveTo>
              <a:lnTo>
                <a:pt x="1935132" y="335849"/>
              </a:lnTo>
              <a:lnTo>
                <a:pt x="0" y="335849"/>
              </a:lnTo>
              <a:lnTo>
                <a:pt x="0" y="671699"/>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E19D851C-0FA7-C346-B428-05457445BAEF}">
      <dsp:nvSpPr>
        <dsp:cNvPr id="0" name=""/>
        <dsp:cNvSpPr/>
      </dsp:nvSpPr>
      <dsp:spPr>
        <a:xfrm>
          <a:off x="1936838" y="425295"/>
          <a:ext cx="3198566" cy="1599283"/>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kern="1200"/>
            <a:t>Control</a:t>
          </a:r>
        </a:p>
      </dsp:txBody>
      <dsp:txXfrm>
        <a:off x="1936838" y="425295"/>
        <a:ext cx="3198566" cy="1599283"/>
      </dsp:txXfrm>
    </dsp:sp>
    <dsp:sp modelId="{DB1CC406-443A-1246-A625-D6399A621DD3}">
      <dsp:nvSpPr>
        <dsp:cNvPr id="0" name=""/>
        <dsp:cNvSpPr/>
      </dsp:nvSpPr>
      <dsp:spPr>
        <a:xfrm>
          <a:off x="1705" y="2696278"/>
          <a:ext cx="3198566" cy="1599283"/>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kern="1200"/>
            <a:t>Integrate logic</a:t>
          </a:r>
        </a:p>
      </dsp:txBody>
      <dsp:txXfrm>
        <a:off x="1705" y="2696278"/>
        <a:ext cx="3198566" cy="1599283"/>
      </dsp:txXfrm>
    </dsp:sp>
    <dsp:sp modelId="{23C6B017-7C02-3D49-9EC3-BF066D85D2D0}">
      <dsp:nvSpPr>
        <dsp:cNvPr id="0" name=""/>
        <dsp:cNvSpPr/>
      </dsp:nvSpPr>
      <dsp:spPr>
        <a:xfrm>
          <a:off x="3871971" y="2696278"/>
          <a:ext cx="3198566" cy="1599283"/>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kern="1200"/>
            <a:t>Interpret visual feedback</a:t>
          </a:r>
        </a:p>
      </dsp:txBody>
      <dsp:txXfrm>
        <a:off x="3871971" y="2696278"/>
        <a:ext cx="3198566" cy="159928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99DB68-91C4-4F43-9372-B701B147E6BE}">
      <dsp:nvSpPr>
        <dsp:cNvPr id="0" name=""/>
        <dsp:cNvSpPr/>
      </dsp:nvSpPr>
      <dsp:spPr>
        <a:xfrm>
          <a:off x="5803986" y="1791713"/>
          <a:ext cx="222099" cy="2783646"/>
        </a:xfrm>
        <a:custGeom>
          <a:avLst/>
          <a:gdLst/>
          <a:ahLst/>
          <a:cxnLst/>
          <a:rect l="0" t="0" r="0" b="0"/>
          <a:pathLst>
            <a:path>
              <a:moveTo>
                <a:pt x="0" y="0"/>
              </a:moveTo>
              <a:lnTo>
                <a:pt x="0" y="2783646"/>
              </a:lnTo>
              <a:lnTo>
                <a:pt x="222099" y="2783646"/>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A84614AD-E4C1-2E42-8606-3924A68E0829}">
      <dsp:nvSpPr>
        <dsp:cNvPr id="0" name=""/>
        <dsp:cNvSpPr/>
      </dsp:nvSpPr>
      <dsp:spPr>
        <a:xfrm>
          <a:off x="5803986" y="1791713"/>
          <a:ext cx="222099" cy="1732376"/>
        </a:xfrm>
        <a:custGeom>
          <a:avLst/>
          <a:gdLst/>
          <a:ahLst/>
          <a:cxnLst/>
          <a:rect l="0" t="0" r="0" b="0"/>
          <a:pathLst>
            <a:path>
              <a:moveTo>
                <a:pt x="0" y="0"/>
              </a:moveTo>
              <a:lnTo>
                <a:pt x="0" y="1732376"/>
              </a:lnTo>
              <a:lnTo>
                <a:pt x="222099" y="1732376"/>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8648FD62-69A8-4E4F-A1F5-8DD1A2A44BE2}">
      <dsp:nvSpPr>
        <dsp:cNvPr id="0" name=""/>
        <dsp:cNvSpPr/>
      </dsp:nvSpPr>
      <dsp:spPr>
        <a:xfrm>
          <a:off x="5803986" y="1791713"/>
          <a:ext cx="222099" cy="681105"/>
        </a:xfrm>
        <a:custGeom>
          <a:avLst/>
          <a:gdLst/>
          <a:ahLst/>
          <a:cxnLst/>
          <a:rect l="0" t="0" r="0" b="0"/>
          <a:pathLst>
            <a:path>
              <a:moveTo>
                <a:pt x="0" y="0"/>
              </a:moveTo>
              <a:lnTo>
                <a:pt x="0" y="681105"/>
              </a:lnTo>
              <a:lnTo>
                <a:pt x="222099" y="681105"/>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92C0352A-60FE-6748-9084-F40206108819}">
      <dsp:nvSpPr>
        <dsp:cNvPr id="0" name=""/>
        <dsp:cNvSpPr/>
      </dsp:nvSpPr>
      <dsp:spPr>
        <a:xfrm>
          <a:off x="3708847" y="740442"/>
          <a:ext cx="2687403" cy="310939"/>
        </a:xfrm>
        <a:custGeom>
          <a:avLst/>
          <a:gdLst/>
          <a:ahLst/>
          <a:cxnLst/>
          <a:rect l="0" t="0" r="0" b="0"/>
          <a:pathLst>
            <a:path>
              <a:moveTo>
                <a:pt x="0" y="0"/>
              </a:moveTo>
              <a:lnTo>
                <a:pt x="0" y="155469"/>
              </a:lnTo>
              <a:lnTo>
                <a:pt x="2687403" y="155469"/>
              </a:lnTo>
              <a:lnTo>
                <a:pt x="2687403" y="310939"/>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47A31C87-0ED1-EF4C-8055-736AABC74C75}">
      <dsp:nvSpPr>
        <dsp:cNvPr id="0" name=""/>
        <dsp:cNvSpPr/>
      </dsp:nvSpPr>
      <dsp:spPr>
        <a:xfrm>
          <a:off x="4012383" y="1791713"/>
          <a:ext cx="222099" cy="1732376"/>
        </a:xfrm>
        <a:custGeom>
          <a:avLst/>
          <a:gdLst/>
          <a:ahLst/>
          <a:cxnLst/>
          <a:rect l="0" t="0" r="0" b="0"/>
          <a:pathLst>
            <a:path>
              <a:moveTo>
                <a:pt x="0" y="0"/>
              </a:moveTo>
              <a:lnTo>
                <a:pt x="0" y="1732376"/>
              </a:lnTo>
              <a:lnTo>
                <a:pt x="222099" y="1732376"/>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573F9D9C-535E-E640-83B3-0B5D95E0557A}">
      <dsp:nvSpPr>
        <dsp:cNvPr id="0" name=""/>
        <dsp:cNvSpPr/>
      </dsp:nvSpPr>
      <dsp:spPr>
        <a:xfrm>
          <a:off x="4012383" y="1791713"/>
          <a:ext cx="222099" cy="681105"/>
        </a:xfrm>
        <a:custGeom>
          <a:avLst/>
          <a:gdLst/>
          <a:ahLst/>
          <a:cxnLst/>
          <a:rect l="0" t="0" r="0" b="0"/>
          <a:pathLst>
            <a:path>
              <a:moveTo>
                <a:pt x="0" y="0"/>
              </a:moveTo>
              <a:lnTo>
                <a:pt x="0" y="681105"/>
              </a:lnTo>
              <a:lnTo>
                <a:pt x="222099" y="681105"/>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E42524CB-ABF3-3A4A-84DE-002088AF7DC6}">
      <dsp:nvSpPr>
        <dsp:cNvPr id="0" name=""/>
        <dsp:cNvSpPr/>
      </dsp:nvSpPr>
      <dsp:spPr>
        <a:xfrm>
          <a:off x="3708847" y="740442"/>
          <a:ext cx="895801" cy="310939"/>
        </a:xfrm>
        <a:custGeom>
          <a:avLst/>
          <a:gdLst/>
          <a:ahLst/>
          <a:cxnLst/>
          <a:rect l="0" t="0" r="0" b="0"/>
          <a:pathLst>
            <a:path>
              <a:moveTo>
                <a:pt x="0" y="0"/>
              </a:moveTo>
              <a:lnTo>
                <a:pt x="0" y="155469"/>
              </a:lnTo>
              <a:lnTo>
                <a:pt x="895801" y="155469"/>
              </a:lnTo>
              <a:lnTo>
                <a:pt x="895801" y="310939"/>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62A0E296-44A9-4D46-8CA1-B8D9003E4D19}">
      <dsp:nvSpPr>
        <dsp:cNvPr id="0" name=""/>
        <dsp:cNvSpPr/>
      </dsp:nvSpPr>
      <dsp:spPr>
        <a:xfrm>
          <a:off x="2813046" y="740442"/>
          <a:ext cx="895801" cy="310939"/>
        </a:xfrm>
        <a:custGeom>
          <a:avLst/>
          <a:gdLst/>
          <a:ahLst/>
          <a:cxnLst/>
          <a:rect l="0" t="0" r="0" b="0"/>
          <a:pathLst>
            <a:path>
              <a:moveTo>
                <a:pt x="895801" y="0"/>
              </a:moveTo>
              <a:lnTo>
                <a:pt x="895801" y="155469"/>
              </a:lnTo>
              <a:lnTo>
                <a:pt x="0" y="155469"/>
              </a:lnTo>
              <a:lnTo>
                <a:pt x="0" y="310939"/>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215A0167-7A41-7E49-9B82-C967132BD710}">
      <dsp:nvSpPr>
        <dsp:cNvPr id="0" name=""/>
        <dsp:cNvSpPr/>
      </dsp:nvSpPr>
      <dsp:spPr>
        <a:xfrm>
          <a:off x="429178" y="1791713"/>
          <a:ext cx="222099" cy="1732376"/>
        </a:xfrm>
        <a:custGeom>
          <a:avLst/>
          <a:gdLst/>
          <a:ahLst/>
          <a:cxnLst/>
          <a:rect l="0" t="0" r="0" b="0"/>
          <a:pathLst>
            <a:path>
              <a:moveTo>
                <a:pt x="0" y="0"/>
              </a:moveTo>
              <a:lnTo>
                <a:pt x="0" y="1732376"/>
              </a:lnTo>
              <a:lnTo>
                <a:pt x="222099" y="1732376"/>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CC666021-AFE9-F945-949E-E7D549BDC7EC}">
      <dsp:nvSpPr>
        <dsp:cNvPr id="0" name=""/>
        <dsp:cNvSpPr/>
      </dsp:nvSpPr>
      <dsp:spPr>
        <a:xfrm>
          <a:off x="429178" y="1791713"/>
          <a:ext cx="222099" cy="681105"/>
        </a:xfrm>
        <a:custGeom>
          <a:avLst/>
          <a:gdLst/>
          <a:ahLst/>
          <a:cxnLst/>
          <a:rect l="0" t="0" r="0" b="0"/>
          <a:pathLst>
            <a:path>
              <a:moveTo>
                <a:pt x="0" y="0"/>
              </a:moveTo>
              <a:lnTo>
                <a:pt x="0" y="681105"/>
              </a:lnTo>
              <a:lnTo>
                <a:pt x="222099" y="681105"/>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952E3CB1-DC35-7D4A-8B96-4DCAAC32DA96}">
      <dsp:nvSpPr>
        <dsp:cNvPr id="0" name=""/>
        <dsp:cNvSpPr/>
      </dsp:nvSpPr>
      <dsp:spPr>
        <a:xfrm>
          <a:off x="1021443" y="740442"/>
          <a:ext cx="2687403" cy="310939"/>
        </a:xfrm>
        <a:custGeom>
          <a:avLst/>
          <a:gdLst/>
          <a:ahLst/>
          <a:cxnLst/>
          <a:rect l="0" t="0" r="0" b="0"/>
          <a:pathLst>
            <a:path>
              <a:moveTo>
                <a:pt x="2687403" y="0"/>
              </a:moveTo>
              <a:lnTo>
                <a:pt x="2687403" y="155469"/>
              </a:lnTo>
              <a:lnTo>
                <a:pt x="0" y="155469"/>
              </a:lnTo>
              <a:lnTo>
                <a:pt x="0" y="310939"/>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F4B30210-161C-EB44-B614-4BA0C90EF3AD}">
      <dsp:nvSpPr>
        <dsp:cNvPr id="0" name=""/>
        <dsp:cNvSpPr/>
      </dsp:nvSpPr>
      <dsp:spPr>
        <a:xfrm>
          <a:off x="2968515" y="110"/>
          <a:ext cx="1480663" cy="740331"/>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Plant</a:t>
          </a:r>
        </a:p>
      </dsp:txBody>
      <dsp:txXfrm>
        <a:off x="2968515" y="110"/>
        <a:ext cx="1480663" cy="740331"/>
      </dsp:txXfrm>
    </dsp:sp>
    <dsp:sp modelId="{04E4D4C8-C537-2347-BD1E-050B024CF03A}">
      <dsp:nvSpPr>
        <dsp:cNvPr id="0" name=""/>
        <dsp:cNvSpPr/>
      </dsp:nvSpPr>
      <dsp:spPr>
        <a:xfrm>
          <a:off x="281112" y="1051381"/>
          <a:ext cx="1480663" cy="740331"/>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Control inputs and outputs</a:t>
          </a:r>
        </a:p>
      </dsp:txBody>
      <dsp:txXfrm>
        <a:off x="281112" y="1051381"/>
        <a:ext cx="1480663" cy="740331"/>
      </dsp:txXfrm>
    </dsp:sp>
    <dsp:sp modelId="{BE8C6258-E23F-6A4D-A3CE-90828F6133D0}">
      <dsp:nvSpPr>
        <dsp:cNvPr id="0" name=""/>
        <dsp:cNvSpPr/>
      </dsp:nvSpPr>
      <dsp:spPr>
        <a:xfrm>
          <a:off x="651277" y="2102652"/>
          <a:ext cx="1480663" cy="740331"/>
        </a:xfrm>
        <a:prstGeom prst="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Receive input signal</a:t>
          </a:r>
        </a:p>
      </dsp:txBody>
      <dsp:txXfrm>
        <a:off x="651277" y="2102652"/>
        <a:ext cx="1480663" cy="740331"/>
      </dsp:txXfrm>
    </dsp:sp>
    <dsp:sp modelId="{E226C415-9957-644F-AE6F-52C242D7F212}">
      <dsp:nvSpPr>
        <dsp:cNvPr id="0" name=""/>
        <dsp:cNvSpPr/>
      </dsp:nvSpPr>
      <dsp:spPr>
        <a:xfrm>
          <a:off x="651277" y="3153923"/>
          <a:ext cx="1480663" cy="740331"/>
        </a:xfrm>
        <a:prstGeom prst="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Deliver output signal</a:t>
          </a:r>
        </a:p>
      </dsp:txBody>
      <dsp:txXfrm>
        <a:off x="651277" y="3153923"/>
        <a:ext cx="1480663" cy="740331"/>
      </dsp:txXfrm>
    </dsp:sp>
    <dsp:sp modelId="{C876111B-2217-EF46-95BC-8241E4D2E307}">
      <dsp:nvSpPr>
        <dsp:cNvPr id="0" name=""/>
        <dsp:cNvSpPr/>
      </dsp:nvSpPr>
      <dsp:spPr>
        <a:xfrm>
          <a:off x="2072714" y="1051381"/>
          <a:ext cx="1480663" cy="740331"/>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Move motors</a:t>
          </a:r>
        </a:p>
      </dsp:txBody>
      <dsp:txXfrm>
        <a:off x="2072714" y="1051381"/>
        <a:ext cx="1480663" cy="740331"/>
      </dsp:txXfrm>
    </dsp:sp>
    <dsp:sp modelId="{BB9EBDD9-A518-554D-96D6-450E83A503AB}">
      <dsp:nvSpPr>
        <dsp:cNvPr id="0" name=""/>
        <dsp:cNvSpPr/>
      </dsp:nvSpPr>
      <dsp:spPr>
        <a:xfrm>
          <a:off x="3864317" y="1051381"/>
          <a:ext cx="1480663" cy="740331"/>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Manage data</a:t>
          </a:r>
        </a:p>
      </dsp:txBody>
      <dsp:txXfrm>
        <a:off x="3864317" y="1051381"/>
        <a:ext cx="1480663" cy="740331"/>
      </dsp:txXfrm>
    </dsp:sp>
    <dsp:sp modelId="{484C0B0E-6567-C643-AC11-8D9368AA64E7}">
      <dsp:nvSpPr>
        <dsp:cNvPr id="0" name=""/>
        <dsp:cNvSpPr/>
      </dsp:nvSpPr>
      <dsp:spPr>
        <a:xfrm>
          <a:off x="4234483" y="2102652"/>
          <a:ext cx="1480663" cy="740331"/>
        </a:xfrm>
        <a:prstGeom prst="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Record data</a:t>
          </a:r>
        </a:p>
      </dsp:txBody>
      <dsp:txXfrm>
        <a:off x="4234483" y="2102652"/>
        <a:ext cx="1480663" cy="740331"/>
      </dsp:txXfrm>
    </dsp:sp>
    <dsp:sp modelId="{2E31CD6F-6BEE-5044-BFC7-DB9C630B3D6B}">
      <dsp:nvSpPr>
        <dsp:cNvPr id="0" name=""/>
        <dsp:cNvSpPr/>
      </dsp:nvSpPr>
      <dsp:spPr>
        <a:xfrm>
          <a:off x="4234483" y="3153923"/>
          <a:ext cx="1480663" cy="740331"/>
        </a:xfrm>
        <a:prstGeom prst="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Communicate Data</a:t>
          </a:r>
        </a:p>
      </dsp:txBody>
      <dsp:txXfrm>
        <a:off x="4234483" y="3153923"/>
        <a:ext cx="1480663" cy="740331"/>
      </dsp:txXfrm>
    </dsp:sp>
    <dsp:sp modelId="{370FF74E-646D-D14A-9DB6-6FA1CA51DE44}">
      <dsp:nvSpPr>
        <dsp:cNvPr id="0" name=""/>
        <dsp:cNvSpPr/>
      </dsp:nvSpPr>
      <dsp:spPr>
        <a:xfrm>
          <a:off x="5655919" y="1051381"/>
          <a:ext cx="1480663" cy="740331"/>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Supply power</a:t>
          </a:r>
        </a:p>
      </dsp:txBody>
      <dsp:txXfrm>
        <a:off x="5655919" y="1051381"/>
        <a:ext cx="1480663" cy="740331"/>
      </dsp:txXfrm>
    </dsp:sp>
    <dsp:sp modelId="{1F0E66F4-8ED4-254E-9376-1448B66E8FA0}">
      <dsp:nvSpPr>
        <dsp:cNvPr id="0" name=""/>
        <dsp:cNvSpPr/>
      </dsp:nvSpPr>
      <dsp:spPr>
        <a:xfrm>
          <a:off x="6026085" y="2102652"/>
          <a:ext cx="1480663" cy="740331"/>
        </a:xfrm>
        <a:prstGeom prst="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Limit maximum voltage</a:t>
          </a:r>
        </a:p>
      </dsp:txBody>
      <dsp:txXfrm>
        <a:off x="6026085" y="2102652"/>
        <a:ext cx="1480663" cy="740331"/>
      </dsp:txXfrm>
    </dsp:sp>
    <dsp:sp modelId="{BCC4B07C-AB9A-B341-9623-4BFE1A34745D}">
      <dsp:nvSpPr>
        <dsp:cNvPr id="0" name=""/>
        <dsp:cNvSpPr/>
      </dsp:nvSpPr>
      <dsp:spPr>
        <a:xfrm>
          <a:off x="6026085" y="3153923"/>
          <a:ext cx="1480663" cy="740331"/>
        </a:xfrm>
        <a:prstGeom prst="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Limit maximum current</a:t>
          </a:r>
        </a:p>
      </dsp:txBody>
      <dsp:txXfrm>
        <a:off x="6026085" y="3153923"/>
        <a:ext cx="1480663" cy="740331"/>
      </dsp:txXfrm>
    </dsp:sp>
    <dsp:sp modelId="{4454A081-7EE1-7548-A8B8-D94E74D8691F}">
      <dsp:nvSpPr>
        <dsp:cNvPr id="0" name=""/>
        <dsp:cNvSpPr/>
      </dsp:nvSpPr>
      <dsp:spPr>
        <a:xfrm>
          <a:off x="6026085" y="4205194"/>
          <a:ext cx="1480663" cy="740331"/>
        </a:xfrm>
        <a:prstGeom prst="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Disconnect power</a:t>
          </a:r>
        </a:p>
      </dsp:txBody>
      <dsp:txXfrm>
        <a:off x="6026085" y="4205194"/>
        <a:ext cx="1480663" cy="74033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DDE066-CA21-854F-89BD-20E1B86D01FC}">
      <dsp:nvSpPr>
        <dsp:cNvPr id="0" name=""/>
        <dsp:cNvSpPr/>
      </dsp:nvSpPr>
      <dsp:spPr>
        <a:xfrm>
          <a:off x="3266964" y="2043795"/>
          <a:ext cx="253188" cy="1974871"/>
        </a:xfrm>
        <a:custGeom>
          <a:avLst/>
          <a:gdLst/>
          <a:ahLst/>
          <a:cxnLst/>
          <a:rect l="0" t="0" r="0" b="0"/>
          <a:pathLst>
            <a:path>
              <a:moveTo>
                <a:pt x="0" y="0"/>
              </a:moveTo>
              <a:lnTo>
                <a:pt x="0" y="1974871"/>
              </a:lnTo>
              <a:lnTo>
                <a:pt x="253188" y="1974871"/>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1545CBBD-B92C-DB42-86AA-A9230EA8B7D6}">
      <dsp:nvSpPr>
        <dsp:cNvPr id="0" name=""/>
        <dsp:cNvSpPr/>
      </dsp:nvSpPr>
      <dsp:spPr>
        <a:xfrm>
          <a:off x="3266964" y="2043795"/>
          <a:ext cx="253188" cy="776445"/>
        </a:xfrm>
        <a:custGeom>
          <a:avLst/>
          <a:gdLst/>
          <a:ahLst/>
          <a:cxnLst/>
          <a:rect l="0" t="0" r="0" b="0"/>
          <a:pathLst>
            <a:path>
              <a:moveTo>
                <a:pt x="0" y="0"/>
              </a:moveTo>
              <a:lnTo>
                <a:pt x="0" y="776445"/>
              </a:lnTo>
              <a:lnTo>
                <a:pt x="253188" y="776445"/>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73221E2D-F133-BB4C-BFBD-D94062CF5A3E}">
      <dsp:nvSpPr>
        <dsp:cNvPr id="0" name=""/>
        <dsp:cNvSpPr/>
      </dsp:nvSpPr>
      <dsp:spPr>
        <a:xfrm>
          <a:off x="2920940" y="845369"/>
          <a:ext cx="1021194" cy="354464"/>
        </a:xfrm>
        <a:custGeom>
          <a:avLst/>
          <a:gdLst/>
          <a:ahLst/>
          <a:cxnLst/>
          <a:rect l="0" t="0" r="0" b="0"/>
          <a:pathLst>
            <a:path>
              <a:moveTo>
                <a:pt x="0" y="0"/>
              </a:moveTo>
              <a:lnTo>
                <a:pt x="0" y="177232"/>
              </a:lnTo>
              <a:lnTo>
                <a:pt x="1021194" y="177232"/>
              </a:lnTo>
              <a:lnTo>
                <a:pt x="1021194" y="354464"/>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8E39771B-5F0A-4946-B95F-332D3DE25688}">
      <dsp:nvSpPr>
        <dsp:cNvPr id="0" name=""/>
        <dsp:cNvSpPr/>
      </dsp:nvSpPr>
      <dsp:spPr>
        <a:xfrm>
          <a:off x="1224576" y="2043795"/>
          <a:ext cx="253188" cy="1974871"/>
        </a:xfrm>
        <a:custGeom>
          <a:avLst/>
          <a:gdLst/>
          <a:ahLst/>
          <a:cxnLst/>
          <a:rect l="0" t="0" r="0" b="0"/>
          <a:pathLst>
            <a:path>
              <a:moveTo>
                <a:pt x="0" y="0"/>
              </a:moveTo>
              <a:lnTo>
                <a:pt x="0" y="1974871"/>
              </a:lnTo>
              <a:lnTo>
                <a:pt x="253188" y="1974871"/>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E610BD52-2C48-DE4D-B8D9-174F4FEAF163}">
      <dsp:nvSpPr>
        <dsp:cNvPr id="0" name=""/>
        <dsp:cNvSpPr/>
      </dsp:nvSpPr>
      <dsp:spPr>
        <a:xfrm>
          <a:off x="1224576" y="2043795"/>
          <a:ext cx="253188" cy="776445"/>
        </a:xfrm>
        <a:custGeom>
          <a:avLst/>
          <a:gdLst/>
          <a:ahLst/>
          <a:cxnLst/>
          <a:rect l="0" t="0" r="0" b="0"/>
          <a:pathLst>
            <a:path>
              <a:moveTo>
                <a:pt x="0" y="0"/>
              </a:moveTo>
              <a:lnTo>
                <a:pt x="0" y="776445"/>
              </a:lnTo>
              <a:lnTo>
                <a:pt x="253188" y="776445"/>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24024ACB-999D-DF4B-BAD5-9D4A3C6195C4}">
      <dsp:nvSpPr>
        <dsp:cNvPr id="0" name=""/>
        <dsp:cNvSpPr/>
      </dsp:nvSpPr>
      <dsp:spPr>
        <a:xfrm>
          <a:off x="1899746" y="845369"/>
          <a:ext cx="1021194" cy="354464"/>
        </a:xfrm>
        <a:custGeom>
          <a:avLst/>
          <a:gdLst/>
          <a:ahLst/>
          <a:cxnLst/>
          <a:rect l="0" t="0" r="0" b="0"/>
          <a:pathLst>
            <a:path>
              <a:moveTo>
                <a:pt x="1021194" y="0"/>
              </a:moveTo>
              <a:lnTo>
                <a:pt x="1021194" y="177232"/>
              </a:lnTo>
              <a:lnTo>
                <a:pt x="0" y="177232"/>
              </a:lnTo>
              <a:lnTo>
                <a:pt x="0" y="354464"/>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D4424C27-C0D8-6242-82BB-4BB9BBB3D210}">
      <dsp:nvSpPr>
        <dsp:cNvPr id="0" name=""/>
        <dsp:cNvSpPr/>
      </dsp:nvSpPr>
      <dsp:spPr>
        <a:xfrm>
          <a:off x="2076978" y="1407"/>
          <a:ext cx="1687924" cy="843962"/>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Facilitate</a:t>
          </a:r>
        </a:p>
      </dsp:txBody>
      <dsp:txXfrm>
        <a:off x="2076978" y="1407"/>
        <a:ext cx="1687924" cy="843962"/>
      </dsp:txXfrm>
    </dsp:sp>
    <dsp:sp modelId="{1399DD06-CC2B-BC46-A8EF-C375268B2E5C}">
      <dsp:nvSpPr>
        <dsp:cNvPr id="0" name=""/>
        <dsp:cNvSpPr/>
      </dsp:nvSpPr>
      <dsp:spPr>
        <a:xfrm>
          <a:off x="1055784" y="1199833"/>
          <a:ext cx="1687924" cy="843962"/>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Guide students</a:t>
          </a:r>
        </a:p>
      </dsp:txBody>
      <dsp:txXfrm>
        <a:off x="1055784" y="1199833"/>
        <a:ext cx="1687924" cy="843962"/>
      </dsp:txXfrm>
    </dsp:sp>
    <dsp:sp modelId="{505BEE1E-5E27-5740-8BE4-B256754BAAF3}">
      <dsp:nvSpPr>
        <dsp:cNvPr id="0" name=""/>
        <dsp:cNvSpPr/>
      </dsp:nvSpPr>
      <dsp:spPr>
        <a:xfrm>
          <a:off x="1477765" y="2398259"/>
          <a:ext cx="1687924" cy="843962"/>
        </a:xfrm>
        <a:prstGeom prst="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Transfer instructions</a:t>
          </a:r>
        </a:p>
      </dsp:txBody>
      <dsp:txXfrm>
        <a:off x="1477765" y="2398259"/>
        <a:ext cx="1687924" cy="843962"/>
      </dsp:txXfrm>
    </dsp:sp>
    <dsp:sp modelId="{80ADB6B8-11B8-974A-9E4A-503B9353B0F0}">
      <dsp:nvSpPr>
        <dsp:cNvPr id="0" name=""/>
        <dsp:cNvSpPr/>
      </dsp:nvSpPr>
      <dsp:spPr>
        <a:xfrm>
          <a:off x="1477765" y="3596685"/>
          <a:ext cx="1687924" cy="843962"/>
        </a:xfrm>
        <a:prstGeom prst="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Provide safety protocols</a:t>
          </a:r>
        </a:p>
      </dsp:txBody>
      <dsp:txXfrm>
        <a:off x="1477765" y="3596685"/>
        <a:ext cx="1687924" cy="843962"/>
      </dsp:txXfrm>
    </dsp:sp>
    <dsp:sp modelId="{A7304EE1-8441-8E4C-A444-EB14CD517151}">
      <dsp:nvSpPr>
        <dsp:cNvPr id="0" name=""/>
        <dsp:cNvSpPr/>
      </dsp:nvSpPr>
      <dsp:spPr>
        <a:xfrm>
          <a:off x="3098172" y="1199833"/>
          <a:ext cx="1687924" cy="843962"/>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Guide faculty</a:t>
          </a:r>
        </a:p>
      </dsp:txBody>
      <dsp:txXfrm>
        <a:off x="3098172" y="1199833"/>
        <a:ext cx="1687924" cy="843962"/>
      </dsp:txXfrm>
    </dsp:sp>
    <dsp:sp modelId="{5738475C-196D-AF4B-938B-72685EC407BC}">
      <dsp:nvSpPr>
        <dsp:cNvPr id="0" name=""/>
        <dsp:cNvSpPr/>
      </dsp:nvSpPr>
      <dsp:spPr>
        <a:xfrm>
          <a:off x="3520153" y="2398259"/>
          <a:ext cx="1687924" cy="843962"/>
        </a:xfrm>
        <a:prstGeom prst="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Transfer critical knowledge</a:t>
          </a:r>
        </a:p>
      </dsp:txBody>
      <dsp:txXfrm>
        <a:off x="3520153" y="2398259"/>
        <a:ext cx="1687924" cy="843962"/>
      </dsp:txXfrm>
    </dsp:sp>
    <dsp:sp modelId="{605FDC8C-EACE-984E-A53C-27A27986FC97}">
      <dsp:nvSpPr>
        <dsp:cNvPr id="0" name=""/>
        <dsp:cNvSpPr/>
      </dsp:nvSpPr>
      <dsp:spPr>
        <a:xfrm>
          <a:off x="3520153" y="3596685"/>
          <a:ext cx="1687924" cy="843962"/>
        </a:xfrm>
        <a:prstGeom prst="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Provide performance measures</a:t>
          </a:r>
        </a:p>
      </dsp:txBody>
      <dsp:txXfrm>
        <a:off x="3520153" y="3596685"/>
        <a:ext cx="1687924" cy="84396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D9371-D20C-D441-B014-DB24BB064B74}">
      <dsp:nvSpPr>
        <dsp:cNvPr id="0" name=""/>
        <dsp:cNvSpPr/>
      </dsp:nvSpPr>
      <dsp:spPr>
        <a:xfrm>
          <a:off x="731519" y="0"/>
          <a:ext cx="8290560" cy="4346575"/>
        </a:xfrm>
        <a:prstGeom prst="rightArrow">
          <a:avLst/>
        </a:prstGeom>
        <a:solidFill>
          <a:schemeClr val="bg1"/>
        </a:solidFill>
        <a:ln>
          <a:noFill/>
        </a:ln>
        <a:effectLst/>
      </dsp:spPr>
      <dsp:style>
        <a:lnRef idx="0">
          <a:scrgbClr r="0" g="0" b="0"/>
        </a:lnRef>
        <a:fillRef idx="1">
          <a:scrgbClr r="0" g="0" b="0"/>
        </a:fillRef>
        <a:effectRef idx="0">
          <a:scrgbClr r="0" g="0" b="0"/>
        </a:effectRef>
        <a:fontRef idx="minor"/>
      </dsp:style>
    </dsp:sp>
    <dsp:sp modelId="{DC155BF0-74E1-EB4A-9555-A43B7ECCF4FA}">
      <dsp:nvSpPr>
        <dsp:cNvPr id="0" name=""/>
        <dsp:cNvSpPr/>
      </dsp:nvSpPr>
      <dsp:spPr>
        <a:xfrm>
          <a:off x="4881" y="1303972"/>
          <a:ext cx="2347912" cy="1738630"/>
        </a:xfrm>
        <a:prstGeom prst="round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Receive material/training from Rockwell</a:t>
          </a:r>
        </a:p>
      </dsp:txBody>
      <dsp:txXfrm>
        <a:off x="89754" y="1388845"/>
        <a:ext cx="2178166" cy="1568884"/>
      </dsp:txXfrm>
    </dsp:sp>
    <dsp:sp modelId="{5157A4F8-77F5-784D-96CA-F9FE6352E3B5}">
      <dsp:nvSpPr>
        <dsp:cNvPr id="0" name=""/>
        <dsp:cNvSpPr/>
      </dsp:nvSpPr>
      <dsp:spPr>
        <a:xfrm>
          <a:off x="2470189" y="1303972"/>
          <a:ext cx="2347912" cy="1738630"/>
        </a:xfrm>
        <a:prstGeom prst="round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Continue learning and programming PLCs using Ladder Logic</a:t>
          </a:r>
        </a:p>
      </dsp:txBody>
      <dsp:txXfrm>
        <a:off x="2555062" y="1388845"/>
        <a:ext cx="2178166" cy="1568884"/>
      </dsp:txXfrm>
    </dsp:sp>
    <dsp:sp modelId="{7F7EC934-F430-4047-9610-AE9744295074}">
      <dsp:nvSpPr>
        <dsp:cNvPr id="0" name=""/>
        <dsp:cNvSpPr/>
      </dsp:nvSpPr>
      <dsp:spPr>
        <a:xfrm>
          <a:off x="4935497" y="1303972"/>
          <a:ext cx="2347912" cy="1738630"/>
        </a:xfrm>
        <a:prstGeom prst="round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Coordinate with Center of the Advancement of Teaching</a:t>
          </a:r>
        </a:p>
      </dsp:txBody>
      <dsp:txXfrm>
        <a:off x="5020370" y="1388845"/>
        <a:ext cx="2178166" cy="1568884"/>
      </dsp:txXfrm>
    </dsp:sp>
    <dsp:sp modelId="{8602F124-2E66-9F47-AE47-46785E03C74D}">
      <dsp:nvSpPr>
        <dsp:cNvPr id="0" name=""/>
        <dsp:cNvSpPr/>
      </dsp:nvSpPr>
      <dsp:spPr>
        <a:xfrm>
          <a:off x="7400805" y="1303972"/>
          <a:ext cx="2347912" cy="1738630"/>
        </a:xfrm>
        <a:prstGeom prst="round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Familiarize ourselves with FSU and Rockwell licensing and vending processes</a:t>
          </a:r>
        </a:p>
      </dsp:txBody>
      <dsp:txXfrm>
        <a:off x="7485678" y="1388845"/>
        <a:ext cx="2178166" cy="15688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E6D262-D29A-E84A-B275-EF2B1875AB34}">
      <dsp:nvSpPr>
        <dsp:cNvPr id="0" name=""/>
        <dsp:cNvSpPr/>
      </dsp:nvSpPr>
      <dsp:spPr>
        <a:xfrm>
          <a:off x="4782377" y="1950352"/>
          <a:ext cx="3383567" cy="587230"/>
        </a:xfrm>
        <a:custGeom>
          <a:avLst/>
          <a:gdLst/>
          <a:ahLst/>
          <a:cxnLst/>
          <a:rect l="0" t="0" r="0" b="0"/>
          <a:pathLst>
            <a:path>
              <a:moveTo>
                <a:pt x="0" y="0"/>
              </a:moveTo>
              <a:lnTo>
                <a:pt x="0" y="293615"/>
              </a:lnTo>
              <a:lnTo>
                <a:pt x="3383567" y="293615"/>
              </a:lnTo>
              <a:lnTo>
                <a:pt x="3383567" y="587230"/>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C41A6639-047E-5645-9B76-F6CF1FF5C67B}">
      <dsp:nvSpPr>
        <dsp:cNvPr id="0" name=""/>
        <dsp:cNvSpPr/>
      </dsp:nvSpPr>
      <dsp:spPr>
        <a:xfrm>
          <a:off x="4736657" y="1950352"/>
          <a:ext cx="91440" cy="587230"/>
        </a:xfrm>
        <a:custGeom>
          <a:avLst/>
          <a:gdLst/>
          <a:ahLst/>
          <a:cxnLst/>
          <a:rect l="0" t="0" r="0" b="0"/>
          <a:pathLst>
            <a:path>
              <a:moveTo>
                <a:pt x="45720" y="0"/>
              </a:moveTo>
              <a:lnTo>
                <a:pt x="45720" y="587230"/>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3FEEB785-597A-8A4F-8E23-44A8EEC24C5D}">
      <dsp:nvSpPr>
        <dsp:cNvPr id="0" name=""/>
        <dsp:cNvSpPr/>
      </dsp:nvSpPr>
      <dsp:spPr>
        <a:xfrm>
          <a:off x="1398810" y="1950352"/>
          <a:ext cx="3383567" cy="587230"/>
        </a:xfrm>
        <a:custGeom>
          <a:avLst/>
          <a:gdLst/>
          <a:ahLst/>
          <a:cxnLst/>
          <a:rect l="0" t="0" r="0" b="0"/>
          <a:pathLst>
            <a:path>
              <a:moveTo>
                <a:pt x="3383567" y="0"/>
              </a:moveTo>
              <a:lnTo>
                <a:pt x="3383567" y="293615"/>
              </a:lnTo>
              <a:lnTo>
                <a:pt x="0" y="293615"/>
              </a:lnTo>
              <a:lnTo>
                <a:pt x="0" y="587230"/>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F4A35D5A-4748-2E44-AB7D-7D769AF5E40A}">
      <dsp:nvSpPr>
        <dsp:cNvPr id="0" name=""/>
        <dsp:cNvSpPr/>
      </dsp:nvSpPr>
      <dsp:spPr>
        <a:xfrm>
          <a:off x="3384209" y="552184"/>
          <a:ext cx="2796336" cy="1398168"/>
        </a:xfrm>
        <a:prstGeom prst="rect">
          <a:avLst/>
        </a:prstGeom>
        <a:solidFill>
          <a:srgbClr val="003B6F"/>
        </a:solidFill>
        <a:ln w="12700" cap="flat" cmpd="sng" algn="ctr">
          <a:solidFill>
            <a:schemeClr val="bg2">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r>
            <a:rPr lang="en-US" sz="4100" kern="1200"/>
            <a:t>PLC Learning System</a:t>
          </a:r>
        </a:p>
      </dsp:txBody>
      <dsp:txXfrm>
        <a:off x="3384209" y="552184"/>
        <a:ext cx="2796336" cy="1398168"/>
      </dsp:txXfrm>
    </dsp:sp>
    <dsp:sp modelId="{70758D36-6733-0A42-B188-16CA15080FED}">
      <dsp:nvSpPr>
        <dsp:cNvPr id="0" name=""/>
        <dsp:cNvSpPr/>
      </dsp:nvSpPr>
      <dsp:spPr>
        <a:xfrm>
          <a:off x="642" y="2537583"/>
          <a:ext cx="2796336" cy="1398168"/>
        </a:xfrm>
        <a:prstGeom prst="rect">
          <a:avLst/>
        </a:prstGeom>
        <a:solidFill>
          <a:srgbClr val="EE76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r>
            <a:rPr lang="en-US" sz="4100" kern="1200"/>
            <a:t>Control</a:t>
          </a:r>
        </a:p>
      </dsp:txBody>
      <dsp:txXfrm>
        <a:off x="642" y="2537583"/>
        <a:ext cx="2796336" cy="1398168"/>
      </dsp:txXfrm>
    </dsp:sp>
    <dsp:sp modelId="{7CB52F46-3B06-DF43-8258-4ED8DABF7443}">
      <dsp:nvSpPr>
        <dsp:cNvPr id="0" name=""/>
        <dsp:cNvSpPr/>
      </dsp:nvSpPr>
      <dsp:spPr>
        <a:xfrm>
          <a:off x="3384209" y="2537583"/>
          <a:ext cx="2796336" cy="1398168"/>
        </a:xfrm>
        <a:prstGeom prst="rect">
          <a:avLst/>
        </a:prstGeom>
        <a:solidFill>
          <a:srgbClr val="EE76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r>
            <a:rPr lang="en-US" sz="4100" kern="1200"/>
            <a:t>Plant</a:t>
          </a:r>
        </a:p>
      </dsp:txBody>
      <dsp:txXfrm>
        <a:off x="3384209" y="2537583"/>
        <a:ext cx="2796336" cy="1398168"/>
      </dsp:txXfrm>
    </dsp:sp>
    <dsp:sp modelId="{8B9D9C33-426D-4542-9E03-912F8E575BC8}">
      <dsp:nvSpPr>
        <dsp:cNvPr id="0" name=""/>
        <dsp:cNvSpPr/>
      </dsp:nvSpPr>
      <dsp:spPr>
        <a:xfrm>
          <a:off x="6767777" y="2537583"/>
          <a:ext cx="2796336" cy="1398168"/>
        </a:xfrm>
        <a:prstGeom prst="rect">
          <a:avLst/>
        </a:prstGeom>
        <a:solidFill>
          <a:srgbClr val="EE76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r>
            <a:rPr lang="en-US" sz="4100" kern="1200"/>
            <a:t>Facilitate</a:t>
          </a:r>
        </a:p>
      </dsp:txBody>
      <dsp:txXfrm>
        <a:off x="6767777" y="2537583"/>
        <a:ext cx="2796336" cy="13981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D9371-D20C-D441-B014-DB24BB064B74}">
      <dsp:nvSpPr>
        <dsp:cNvPr id="0" name=""/>
        <dsp:cNvSpPr/>
      </dsp:nvSpPr>
      <dsp:spPr>
        <a:xfrm>
          <a:off x="731519" y="0"/>
          <a:ext cx="8290560" cy="4346575"/>
        </a:xfrm>
        <a:prstGeom prst="rightArrow">
          <a:avLst/>
        </a:prstGeom>
        <a:solidFill>
          <a:schemeClr val="bg1"/>
        </a:solidFill>
        <a:ln>
          <a:noFill/>
        </a:ln>
        <a:effectLst/>
      </dsp:spPr>
      <dsp:style>
        <a:lnRef idx="0">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A429C2-1762-4F79-A49F-710E8B27AB4A}">
      <dsp:nvSpPr>
        <dsp:cNvPr id="0" name=""/>
        <dsp:cNvSpPr/>
      </dsp:nvSpPr>
      <dsp:spPr>
        <a:xfrm>
          <a:off x="8686903" y="2080609"/>
          <a:ext cx="91440" cy="326716"/>
        </a:xfrm>
        <a:custGeom>
          <a:avLst/>
          <a:gdLst/>
          <a:ahLst/>
          <a:cxnLst/>
          <a:rect l="0" t="0" r="0" b="0"/>
          <a:pathLst>
            <a:path>
              <a:moveTo>
                <a:pt x="45720" y="0"/>
              </a:moveTo>
              <a:lnTo>
                <a:pt x="45720" y="32671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82880A9-153B-4278-9A04-CD5D54B52532}">
      <dsp:nvSpPr>
        <dsp:cNvPr id="0" name=""/>
        <dsp:cNvSpPr/>
      </dsp:nvSpPr>
      <dsp:spPr>
        <a:xfrm>
          <a:off x="3794816" y="2080609"/>
          <a:ext cx="2962684" cy="326716"/>
        </a:xfrm>
        <a:custGeom>
          <a:avLst/>
          <a:gdLst/>
          <a:ahLst/>
          <a:cxnLst/>
          <a:rect l="0" t="0" r="0" b="0"/>
          <a:pathLst>
            <a:path>
              <a:moveTo>
                <a:pt x="0" y="0"/>
              </a:moveTo>
              <a:lnTo>
                <a:pt x="0" y="163358"/>
              </a:lnTo>
              <a:lnTo>
                <a:pt x="2962684" y="163358"/>
              </a:lnTo>
              <a:lnTo>
                <a:pt x="2962684" y="32671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F385953-9C74-4E54-B38D-AD776CDF803B}">
      <dsp:nvSpPr>
        <dsp:cNvPr id="0" name=""/>
        <dsp:cNvSpPr/>
      </dsp:nvSpPr>
      <dsp:spPr>
        <a:xfrm>
          <a:off x="3794816" y="2080609"/>
          <a:ext cx="987561" cy="326716"/>
        </a:xfrm>
        <a:custGeom>
          <a:avLst/>
          <a:gdLst/>
          <a:ahLst/>
          <a:cxnLst/>
          <a:rect l="0" t="0" r="0" b="0"/>
          <a:pathLst>
            <a:path>
              <a:moveTo>
                <a:pt x="0" y="0"/>
              </a:moveTo>
              <a:lnTo>
                <a:pt x="0" y="163358"/>
              </a:lnTo>
              <a:lnTo>
                <a:pt x="987561" y="163358"/>
              </a:lnTo>
              <a:lnTo>
                <a:pt x="987561" y="32671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281313-13C2-40BD-8848-CDCC56933254}">
      <dsp:nvSpPr>
        <dsp:cNvPr id="0" name=""/>
        <dsp:cNvSpPr/>
      </dsp:nvSpPr>
      <dsp:spPr>
        <a:xfrm>
          <a:off x="2807255" y="2080609"/>
          <a:ext cx="987561" cy="326716"/>
        </a:xfrm>
        <a:custGeom>
          <a:avLst/>
          <a:gdLst/>
          <a:ahLst/>
          <a:cxnLst/>
          <a:rect l="0" t="0" r="0" b="0"/>
          <a:pathLst>
            <a:path>
              <a:moveTo>
                <a:pt x="987561" y="0"/>
              </a:moveTo>
              <a:lnTo>
                <a:pt x="987561" y="163358"/>
              </a:lnTo>
              <a:lnTo>
                <a:pt x="0" y="163358"/>
              </a:lnTo>
              <a:lnTo>
                <a:pt x="0" y="32671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DEF998-2C88-40D4-9230-1EFFA40FC7C1}">
      <dsp:nvSpPr>
        <dsp:cNvPr id="0" name=""/>
        <dsp:cNvSpPr/>
      </dsp:nvSpPr>
      <dsp:spPr>
        <a:xfrm>
          <a:off x="832132" y="2080609"/>
          <a:ext cx="2962684" cy="326716"/>
        </a:xfrm>
        <a:custGeom>
          <a:avLst/>
          <a:gdLst/>
          <a:ahLst/>
          <a:cxnLst/>
          <a:rect l="0" t="0" r="0" b="0"/>
          <a:pathLst>
            <a:path>
              <a:moveTo>
                <a:pt x="2962684" y="0"/>
              </a:moveTo>
              <a:lnTo>
                <a:pt x="2962684" y="163358"/>
              </a:lnTo>
              <a:lnTo>
                <a:pt x="0" y="163358"/>
              </a:lnTo>
              <a:lnTo>
                <a:pt x="0" y="32671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C4EAE3-3FAA-4D64-9563-F3E178CC63D8}">
      <dsp:nvSpPr>
        <dsp:cNvPr id="0" name=""/>
        <dsp:cNvSpPr/>
      </dsp:nvSpPr>
      <dsp:spPr>
        <a:xfrm>
          <a:off x="2970613" y="1175396"/>
          <a:ext cx="1648406" cy="905213"/>
        </a:xfrm>
        <a:prstGeom prst="rect">
          <a:avLst/>
        </a:prstGeom>
        <a:solidFill>
          <a:srgbClr val="EE76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i="0" kern="1200"/>
            <a:t>Plant</a:t>
          </a:r>
          <a:endParaRPr lang="en-US" sz="2000" kern="1200"/>
        </a:p>
      </dsp:txBody>
      <dsp:txXfrm>
        <a:off x="2970613" y="1175396"/>
        <a:ext cx="1648406" cy="905213"/>
      </dsp:txXfrm>
    </dsp:sp>
    <dsp:sp modelId="{9D659EDD-DE84-49D7-887C-42CC43E730AF}">
      <dsp:nvSpPr>
        <dsp:cNvPr id="0" name=""/>
        <dsp:cNvSpPr/>
      </dsp:nvSpPr>
      <dsp:spPr>
        <a:xfrm>
          <a:off x="7928" y="2407326"/>
          <a:ext cx="1648406" cy="905213"/>
        </a:xfrm>
        <a:prstGeom prst="rect">
          <a:avLst/>
        </a:prstGeom>
        <a:solidFill>
          <a:srgbClr val="4892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i="0" kern="1200"/>
            <a:t>Disconnect Power</a:t>
          </a:r>
          <a:endParaRPr lang="en-US" sz="2000" kern="1200"/>
        </a:p>
      </dsp:txBody>
      <dsp:txXfrm>
        <a:off x="7928" y="2407326"/>
        <a:ext cx="1648406" cy="905213"/>
      </dsp:txXfrm>
    </dsp:sp>
    <dsp:sp modelId="{92692FD3-1E3C-4BF7-9834-49FE1DDF541C}">
      <dsp:nvSpPr>
        <dsp:cNvPr id="0" name=""/>
        <dsp:cNvSpPr/>
      </dsp:nvSpPr>
      <dsp:spPr>
        <a:xfrm>
          <a:off x="1983051" y="2407326"/>
          <a:ext cx="1648406" cy="90521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i="0" kern="1200"/>
            <a:t> Integrate Logic</a:t>
          </a:r>
          <a:endParaRPr lang="en-US" sz="2000" kern="1200"/>
        </a:p>
      </dsp:txBody>
      <dsp:txXfrm>
        <a:off x="1983051" y="2407326"/>
        <a:ext cx="1648406" cy="905213"/>
      </dsp:txXfrm>
    </dsp:sp>
    <dsp:sp modelId="{5075F076-3621-4CCE-AED0-D89A5871C82F}">
      <dsp:nvSpPr>
        <dsp:cNvPr id="0" name=""/>
        <dsp:cNvSpPr/>
      </dsp:nvSpPr>
      <dsp:spPr>
        <a:xfrm>
          <a:off x="3958174" y="2407326"/>
          <a:ext cx="1648406" cy="905213"/>
        </a:xfrm>
        <a:prstGeom prst="rect">
          <a:avLst/>
        </a:prstGeom>
        <a:solidFill>
          <a:srgbClr val="4892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i="0" kern="1200"/>
            <a:t>Deliver Output Signal</a:t>
          </a:r>
          <a:endParaRPr lang="en-US" sz="2000" kern="1200"/>
        </a:p>
      </dsp:txBody>
      <dsp:txXfrm>
        <a:off x="3958174" y="2407326"/>
        <a:ext cx="1648406" cy="905213"/>
      </dsp:txXfrm>
    </dsp:sp>
    <dsp:sp modelId="{59B43972-CA7D-406B-A457-60507461D538}">
      <dsp:nvSpPr>
        <dsp:cNvPr id="0" name=""/>
        <dsp:cNvSpPr/>
      </dsp:nvSpPr>
      <dsp:spPr>
        <a:xfrm>
          <a:off x="5933297" y="2407326"/>
          <a:ext cx="1648406" cy="90521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i="0" kern="1200"/>
            <a:t> Receive Input Signal</a:t>
          </a:r>
          <a:endParaRPr lang="en-US" sz="2000" kern="1200"/>
        </a:p>
      </dsp:txBody>
      <dsp:txXfrm>
        <a:off x="5933297" y="2407326"/>
        <a:ext cx="1648406" cy="905213"/>
      </dsp:txXfrm>
    </dsp:sp>
    <dsp:sp modelId="{5B1BDF3D-102A-4686-BBE0-03E8A1458819}">
      <dsp:nvSpPr>
        <dsp:cNvPr id="0" name=""/>
        <dsp:cNvSpPr/>
      </dsp:nvSpPr>
      <dsp:spPr>
        <a:xfrm>
          <a:off x="7908420" y="1175396"/>
          <a:ext cx="1648406" cy="905213"/>
        </a:xfrm>
        <a:prstGeom prst="rect">
          <a:avLst/>
        </a:prstGeom>
        <a:solidFill>
          <a:srgbClr val="EE76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Facilitate </a:t>
          </a:r>
        </a:p>
      </dsp:txBody>
      <dsp:txXfrm>
        <a:off x="7908420" y="1175396"/>
        <a:ext cx="1648406" cy="905213"/>
      </dsp:txXfrm>
    </dsp:sp>
    <dsp:sp modelId="{F85FEFAF-B5D3-4282-8AA5-DF20FC4F77A0}">
      <dsp:nvSpPr>
        <dsp:cNvPr id="0" name=""/>
        <dsp:cNvSpPr/>
      </dsp:nvSpPr>
      <dsp:spPr>
        <a:xfrm>
          <a:off x="7908420" y="2407326"/>
          <a:ext cx="1648406" cy="905213"/>
        </a:xfrm>
        <a:prstGeom prst="rect">
          <a:avLst/>
        </a:prstGeom>
        <a:solidFill>
          <a:srgbClr val="4892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i="0" kern="1200"/>
            <a:t>Transfer Critical Knowledge</a:t>
          </a:r>
          <a:endParaRPr lang="en-US" sz="2000" kern="1200"/>
        </a:p>
      </dsp:txBody>
      <dsp:txXfrm>
        <a:off x="7908420" y="2407326"/>
        <a:ext cx="1648406" cy="90521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D9371-D20C-D441-B014-DB24BB064B74}">
      <dsp:nvSpPr>
        <dsp:cNvPr id="0" name=""/>
        <dsp:cNvSpPr/>
      </dsp:nvSpPr>
      <dsp:spPr>
        <a:xfrm>
          <a:off x="731519" y="0"/>
          <a:ext cx="8290560" cy="4346575"/>
        </a:xfrm>
        <a:prstGeom prst="rightArrow">
          <a:avLst/>
        </a:prstGeom>
        <a:solidFill>
          <a:schemeClr val="bg1"/>
        </a:solidFill>
        <a:ln>
          <a:noFill/>
        </a:ln>
        <a:effectLst/>
      </dsp:spPr>
      <dsp:style>
        <a:lnRef idx="0">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BF62AC-8844-4B97-9677-DF7133ABE597}">
      <dsp:nvSpPr>
        <dsp:cNvPr id="0" name=""/>
        <dsp:cNvSpPr/>
      </dsp:nvSpPr>
      <dsp:spPr>
        <a:xfrm>
          <a:off x="7758258" y="2636564"/>
          <a:ext cx="235557" cy="722377"/>
        </a:xfrm>
        <a:custGeom>
          <a:avLst/>
          <a:gdLst/>
          <a:ahLst/>
          <a:cxnLst/>
          <a:rect l="0" t="0" r="0" b="0"/>
          <a:pathLst>
            <a:path>
              <a:moveTo>
                <a:pt x="0" y="0"/>
              </a:moveTo>
              <a:lnTo>
                <a:pt x="0" y="722377"/>
              </a:lnTo>
              <a:lnTo>
                <a:pt x="235557" y="72237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FA429C2-1762-4F79-A49F-710E8B27AB4A}">
      <dsp:nvSpPr>
        <dsp:cNvPr id="0" name=""/>
        <dsp:cNvSpPr/>
      </dsp:nvSpPr>
      <dsp:spPr>
        <a:xfrm>
          <a:off x="8340692" y="1521590"/>
          <a:ext cx="91440" cy="329780"/>
        </a:xfrm>
        <a:custGeom>
          <a:avLst/>
          <a:gdLst/>
          <a:ahLst/>
          <a:cxnLst/>
          <a:rect l="0" t="0" r="0" b="0"/>
          <a:pathLst>
            <a:path>
              <a:moveTo>
                <a:pt x="45720" y="0"/>
              </a:moveTo>
              <a:lnTo>
                <a:pt x="45720" y="32978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D92E32-13BD-4BFE-BAC8-1A2973327DE5}">
      <dsp:nvSpPr>
        <dsp:cNvPr id="0" name=""/>
        <dsp:cNvSpPr/>
      </dsp:nvSpPr>
      <dsp:spPr>
        <a:xfrm>
          <a:off x="5858091" y="2636564"/>
          <a:ext cx="235557" cy="722377"/>
        </a:xfrm>
        <a:custGeom>
          <a:avLst/>
          <a:gdLst/>
          <a:ahLst/>
          <a:cxnLst/>
          <a:rect l="0" t="0" r="0" b="0"/>
          <a:pathLst>
            <a:path>
              <a:moveTo>
                <a:pt x="0" y="0"/>
              </a:moveTo>
              <a:lnTo>
                <a:pt x="0" y="722377"/>
              </a:lnTo>
              <a:lnTo>
                <a:pt x="235557" y="72237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82880A9-153B-4278-9A04-CD5D54B52532}">
      <dsp:nvSpPr>
        <dsp:cNvPr id="0" name=""/>
        <dsp:cNvSpPr/>
      </dsp:nvSpPr>
      <dsp:spPr>
        <a:xfrm>
          <a:off x="3635996" y="1521590"/>
          <a:ext cx="2850249" cy="329780"/>
        </a:xfrm>
        <a:custGeom>
          <a:avLst/>
          <a:gdLst/>
          <a:ahLst/>
          <a:cxnLst/>
          <a:rect l="0" t="0" r="0" b="0"/>
          <a:pathLst>
            <a:path>
              <a:moveTo>
                <a:pt x="0" y="0"/>
              </a:moveTo>
              <a:lnTo>
                <a:pt x="0" y="164890"/>
              </a:lnTo>
              <a:lnTo>
                <a:pt x="2850249" y="164890"/>
              </a:lnTo>
              <a:lnTo>
                <a:pt x="2850249" y="32978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E8AA5FF-97F9-43E1-A446-37140C232B78}">
      <dsp:nvSpPr>
        <dsp:cNvPr id="0" name=""/>
        <dsp:cNvSpPr/>
      </dsp:nvSpPr>
      <dsp:spPr>
        <a:xfrm>
          <a:off x="3957925" y="2636564"/>
          <a:ext cx="235557" cy="722377"/>
        </a:xfrm>
        <a:custGeom>
          <a:avLst/>
          <a:gdLst/>
          <a:ahLst/>
          <a:cxnLst/>
          <a:rect l="0" t="0" r="0" b="0"/>
          <a:pathLst>
            <a:path>
              <a:moveTo>
                <a:pt x="0" y="0"/>
              </a:moveTo>
              <a:lnTo>
                <a:pt x="0" y="722377"/>
              </a:lnTo>
              <a:lnTo>
                <a:pt x="235557" y="72237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F385953-9C74-4E54-B38D-AD776CDF803B}">
      <dsp:nvSpPr>
        <dsp:cNvPr id="0" name=""/>
        <dsp:cNvSpPr/>
      </dsp:nvSpPr>
      <dsp:spPr>
        <a:xfrm>
          <a:off x="3635996" y="1521590"/>
          <a:ext cx="950083" cy="329780"/>
        </a:xfrm>
        <a:custGeom>
          <a:avLst/>
          <a:gdLst/>
          <a:ahLst/>
          <a:cxnLst/>
          <a:rect l="0" t="0" r="0" b="0"/>
          <a:pathLst>
            <a:path>
              <a:moveTo>
                <a:pt x="0" y="0"/>
              </a:moveTo>
              <a:lnTo>
                <a:pt x="0" y="164890"/>
              </a:lnTo>
              <a:lnTo>
                <a:pt x="950083" y="164890"/>
              </a:lnTo>
              <a:lnTo>
                <a:pt x="950083" y="32978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F1C4103-BAB2-4803-8508-D0E7C01F7E7F}">
      <dsp:nvSpPr>
        <dsp:cNvPr id="0" name=""/>
        <dsp:cNvSpPr/>
      </dsp:nvSpPr>
      <dsp:spPr>
        <a:xfrm>
          <a:off x="2057759" y="2636564"/>
          <a:ext cx="235557" cy="722377"/>
        </a:xfrm>
        <a:custGeom>
          <a:avLst/>
          <a:gdLst/>
          <a:ahLst/>
          <a:cxnLst/>
          <a:rect l="0" t="0" r="0" b="0"/>
          <a:pathLst>
            <a:path>
              <a:moveTo>
                <a:pt x="0" y="0"/>
              </a:moveTo>
              <a:lnTo>
                <a:pt x="0" y="722377"/>
              </a:lnTo>
              <a:lnTo>
                <a:pt x="235557" y="72237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281313-13C2-40BD-8848-CDCC56933254}">
      <dsp:nvSpPr>
        <dsp:cNvPr id="0" name=""/>
        <dsp:cNvSpPr/>
      </dsp:nvSpPr>
      <dsp:spPr>
        <a:xfrm>
          <a:off x="2685913" y="1521590"/>
          <a:ext cx="950083" cy="329780"/>
        </a:xfrm>
        <a:custGeom>
          <a:avLst/>
          <a:gdLst/>
          <a:ahLst/>
          <a:cxnLst/>
          <a:rect l="0" t="0" r="0" b="0"/>
          <a:pathLst>
            <a:path>
              <a:moveTo>
                <a:pt x="950083" y="0"/>
              </a:moveTo>
              <a:lnTo>
                <a:pt x="950083" y="164890"/>
              </a:lnTo>
              <a:lnTo>
                <a:pt x="0" y="164890"/>
              </a:lnTo>
              <a:lnTo>
                <a:pt x="0" y="32978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96EBB49-9974-459D-A192-9138BCE94A78}">
      <dsp:nvSpPr>
        <dsp:cNvPr id="0" name=""/>
        <dsp:cNvSpPr/>
      </dsp:nvSpPr>
      <dsp:spPr>
        <a:xfrm>
          <a:off x="157593" y="2636564"/>
          <a:ext cx="235557" cy="722377"/>
        </a:xfrm>
        <a:custGeom>
          <a:avLst/>
          <a:gdLst/>
          <a:ahLst/>
          <a:cxnLst/>
          <a:rect l="0" t="0" r="0" b="0"/>
          <a:pathLst>
            <a:path>
              <a:moveTo>
                <a:pt x="0" y="0"/>
              </a:moveTo>
              <a:lnTo>
                <a:pt x="0" y="722377"/>
              </a:lnTo>
              <a:lnTo>
                <a:pt x="235557" y="72237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DEF998-2C88-40D4-9230-1EFFA40FC7C1}">
      <dsp:nvSpPr>
        <dsp:cNvPr id="0" name=""/>
        <dsp:cNvSpPr/>
      </dsp:nvSpPr>
      <dsp:spPr>
        <a:xfrm>
          <a:off x="785747" y="1521590"/>
          <a:ext cx="2850249" cy="329780"/>
        </a:xfrm>
        <a:custGeom>
          <a:avLst/>
          <a:gdLst/>
          <a:ahLst/>
          <a:cxnLst/>
          <a:rect l="0" t="0" r="0" b="0"/>
          <a:pathLst>
            <a:path>
              <a:moveTo>
                <a:pt x="2850249" y="0"/>
              </a:moveTo>
              <a:lnTo>
                <a:pt x="2850249" y="164890"/>
              </a:lnTo>
              <a:lnTo>
                <a:pt x="0" y="164890"/>
              </a:lnTo>
              <a:lnTo>
                <a:pt x="0" y="32978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C4EAE3-3FAA-4D64-9563-F3E178CC63D8}">
      <dsp:nvSpPr>
        <dsp:cNvPr id="0" name=""/>
        <dsp:cNvSpPr/>
      </dsp:nvSpPr>
      <dsp:spPr>
        <a:xfrm>
          <a:off x="2850804" y="736398"/>
          <a:ext cx="1570385" cy="785192"/>
        </a:xfrm>
        <a:prstGeom prst="rect">
          <a:avLst/>
        </a:prstGeom>
        <a:solidFill>
          <a:srgbClr val="EE76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0" i="0" kern="1200"/>
            <a:t>Plant</a:t>
          </a:r>
          <a:endParaRPr lang="en-US" sz="1800" kern="1200"/>
        </a:p>
      </dsp:txBody>
      <dsp:txXfrm>
        <a:off x="2850804" y="736398"/>
        <a:ext cx="1570385" cy="785192"/>
      </dsp:txXfrm>
    </dsp:sp>
    <dsp:sp modelId="{9D659EDD-DE84-49D7-887C-42CC43E730AF}">
      <dsp:nvSpPr>
        <dsp:cNvPr id="0" name=""/>
        <dsp:cNvSpPr/>
      </dsp:nvSpPr>
      <dsp:spPr>
        <a:xfrm>
          <a:off x="554" y="1851371"/>
          <a:ext cx="1570385" cy="785192"/>
        </a:xfrm>
        <a:prstGeom prst="rect">
          <a:avLst/>
        </a:prstGeom>
        <a:solidFill>
          <a:srgbClr val="4892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0" i="0" kern="1200"/>
            <a:t>Disconnect Power</a:t>
          </a:r>
          <a:endParaRPr lang="en-US" sz="1800" kern="1200"/>
        </a:p>
      </dsp:txBody>
      <dsp:txXfrm>
        <a:off x="554" y="1851371"/>
        <a:ext cx="1570385" cy="785192"/>
      </dsp:txXfrm>
    </dsp:sp>
    <dsp:sp modelId="{301B5FA9-B5A2-4E10-8930-125B01C67A95}">
      <dsp:nvSpPr>
        <dsp:cNvPr id="0" name=""/>
        <dsp:cNvSpPr/>
      </dsp:nvSpPr>
      <dsp:spPr>
        <a:xfrm>
          <a:off x="393150" y="2966345"/>
          <a:ext cx="1570385" cy="785192"/>
        </a:xfrm>
        <a:prstGeom prst="rect">
          <a:avLst/>
        </a:prstGeom>
        <a:solidFill>
          <a:srgbClr val="4892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2 Second Disconnect Time</a:t>
          </a:r>
        </a:p>
      </dsp:txBody>
      <dsp:txXfrm>
        <a:off x="393150" y="2966345"/>
        <a:ext cx="1570385" cy="785192"/>
      </dsp:txXfrm>
    </dsp:sp>
    <dsp:sp modelId="{92692FD3-1E3C-4BF7-9834-49FE1DDF541C}">
      <dsp:nvSpPr>
        <dsp:cNvPr id="0" name=""/>
        <dsp:cNvSpPr/>
      </dsp:nvSpPr>
      <dsp:spPr>
        <a:xfrm>
          <a:off x="1900720" y="1851371"/>
          <a:ext cx="1570385" cy="7851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0" i="0" kern="1200"/>
            <a:t> Integrate Logic</a:t>
          </a:r>
          <a:endParaRPr lang="en-US" sz="1800" kern="1200"/>
        </a:p>
      </dsp:txBody>
      <dsp:txXfrm>
        <a:off x="1900720" y="1851371"/>
        <a:ext cx="1570385" cy="785192"/>
      </dsp:txXfrm>
    </dsp:sp>
    <dsp:sp modelId="{6CD5FE67-714D-4BB2-B15C-76F0B27CAD60}">
      <dsp:nvSpPr>
        <dsp:cNvPr id="0" name=""/>
        <dsp:cNvSpPr/>
      </dsp:nvSpPr>
      <dsp:spPr>
        <a:xfrm>
          <a:off x="2293317" y="2966345"/>
          <a:ext cx="1570385" cy="7851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10 MB CPU</a:t>
          </a:r>
        </a:p>
      </dsp:txBody>
      <dsp:txXfrm>
        <a:off x="2293317" y="2966345"/>
        <a:ext cx="1570385" cy="785192"/>
      </dsp:txXfrm>
    </dsp:sp>
    <dsp:sp modelId="{5075F076-3621-4CCE-AED0-D89A5871C82F}">
      <dsp:nvSpPr>
        <dsp:cNvPr id="0" name=""/>
        <dsp:cNvSpPr/>
      </dsp:nvSpPr>
      <dsp:spPr>
        <a:xfrm>
          <a:off x="3800887" y="1851371"/>
          <a:ext cx="1570385" cy="785192"/>
        </a:xfrm>
        <a:prstGeom prst="rect">
          <a:avLst/>
        </a:prstGeom>
        <a:solidFill>
          <a:srgbClr val="4892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0" i="0" kern="1200"/>
            <a:t>Deliver Output Signal</a:t>
          </a:r>
          <a:endParaRPr lang="en-US" sz="1800" kern="1200"/>
        </a:p>
      </dsp:txBody>
      <dsp:txXfrm>
        <a:off x="3800887" y="1851371"/>
        <a:ext cx="1570385" cy="785192"/>
      </dsp:txXfrm>
    </dsp:sp>
    <dsp:sp modelId="{FBBDF118-E4DA-4A87-ADC7-0157D6553838}">
      <dsp:nvSpPr>
        <dsp:cNvPr id="0" name=""/>
        <dsp:cNvSpPr/>
      </dsp:nvSpPr>
      <dsp:spPr>
        <a:xfrm>
          <a:off x="4193483" y="2966345"/>
          <a:ext cx="1570385" cy="785192"/>
        </a:xfrm>
        <a:prstGeom prst="rect">
          <a:avLst/>
        </a:prstGeom>
        <a:solidFill>
          <a:srgbClr val="4892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25 ms</a:t>
          </a:r>
        </a:p>
      </dsp:txBody>
      <dsp:txXfrm>
        <a:off x="4193483" y="2966345"/>
        <a:ext cx="1570385" cy="785192"/>
      </dsp:txXfrm>
    </dsp:sp>
    <dsp:sp modelId="{59B43972-CA7D-406B-A457-60507461D538}">
      <dsp:nvSpPr>
        <dsp:cNvPr id="0" name=""/>
        <dsp:cNvSpPr/>
      </dsp:nvSpPr>
      <dsp:spPr>
        <a:xfrm>
          <a:off x="5701053" y="1851371"/>
          <a:ext cx="1570385" cy="7851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0" i="0" kern="1200"/>
            <a:t> Receive Input Signal</a:t>
          </a:r>
          <a:endParaRPr lang="en-US" sz="1800" kern="1200"/>
        </a:p>
      </dsp:txBody>
      <dsp:txXfrm>
        <a:off x="5701053" y="1851371"/>
        <a:ext cx="1570385" cy="785192"/>
      </dsp:txXfrm>
    </dsp:sp>
    <dsp:sp modelId="{7B71C5BF-AF31-4E2D-97E7-ACFF57658BB3}">
      <dsp:nvSpPr>
        <dsp:cNvPr id="0" name=""/>
        <dsp:cNvSpPr/>
      </dsp:nvSpPr>
      <dsp:spPr>
        <a:xfrm>
          <a:off x="6093649" y="2966345"/>
          <a:ext cx="1570385" cy="7851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25 ms</a:t>
          </a:r>
        </a:p>
      </dsp:txBody>
      <dsp:txXfrm>
        <a:off x="6093649" y="2966345"/>
        <a:ext cx="1570385" cy="785192"/>
      </dsp:txXfrm>
    </dsp:sp>
    <dsp:sp modelId="{5B1BDF3D-102A-4686-BBE0-03E8A1458819}">
      <dsp:nvSpPr>
        <dsp:cNvPr id="0" name=""/>
        <dsp:cNvSpPr/>
      </dsp:nvSpPr>
      <dsp:spPr>
        <a:xfrm>
          <a:off x="7601219" y="736398"/>
          <a:ext cx="1570385" cy="785192"/>
        </a:xfrm>
        <a:prstGeom prst="rect">
          <a:avLst/>
        </a:prstGeom>
        <a:solidFill>
          <a:srgbClr val="EE76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Facilitate </a:t>
          </a:r>
        </a:p>
      </dsp:txBody>
      <dsp:txXfrm>
        <a:off x="7601219" y="736398"/>
        <a:ext cx="1570385" cy="785192"/>
      </dsp:txXfrm>
    </dsp:sp>
    <dsp:sp modelId="{F85FEFAF-B5D3-4282-8AA5-DF20FC4F77A0}">
      <dsp:nvSpPr>
        <dsp:cNvPr id="0" name=""/>
        <dsp:cNvSpPr/>
      </dsp:nvSpPr>
      <dsp:spPr>
        <a:xfrm>
          <a:off x="7601219" y="1851371"/>
          <a:ext cx="1570385" cy="785192"/>
        </a:xfrm>
        <a:prstGeom prst="rect">
          <a:avLst/>
        </a:prstGeom>
        <a:solidFill>
          <a:srgbClr val="4892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0" i="0" kern="1200"/>
            <a:t>Transfer Critical Knowledge</a:t>
          </a:r>
          <a:endParaRPr lang="en-US" sz="1800" kern="1200"/>
        </a:p>
      </dsp:txBody>
      <dsp:txXfrm>
        <a:off x="7601219" y="1851371"/>
        <a:ext cx="1570385" cy="785192"/>
      </dsp:txXfrm>
    </dsp:sp>
    <dsp:sp modelId="{4A93A351-2F2D-45D0-AD3F-5C07832200CD}">
      <dsp:nvSpPr>
        <dsp:cNvPr id="0" name=""/>
        <dsp:cNvSpPr/>
      </dsp:nvSpPr>
      <dsp:spPr>
        <a:xfrm>
          <a:off x="7993816" y="2966345"/>
          <a:ext cx="1570385" cy="785192"/>
        </a:xfrm>
        <a:prstGeom prst="rect">
          <a:avLst/>
        </a:prstGeom>
        <a:solidFill>
          <a:srgbClr val="4892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20 FAQ</a:t>
          </a:r>
        </a:p>
      </dsp:txBody>
      <dsp:txXfrm>
        <a:off x="7993816" y="2966345"/>
        <a:ext cx="1570385" cy="78519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BC4B62-20F3-416F-B032-BBEB6BE4AF54}">
      <dsp:nvSpPr>
        <dsp:cNvPr id="0" name=""/>
        <dsp:cNvSpPr/>
      </dsp:nvSpPr>
      <dsp:spPr>
        <a:xfrm>
          <a:off x="2154" y="2276958"/>
          <a:ext cx="2161872" cy="86474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8694" tIns="109347" rIns="54674" bIns="109347" numCol="1" spcCol="1270" anchor="ctr" anchorCtr="0">
          <a:noAutofit/>
        </a:bodyPr>
        <a:lstStyle/>
        <a:p>
          <a:pPr marL="0" lvl="0" indent="0" algn="ctr" defTabSz="1822450">
            <a:lnSpc>
              <a:spcPct val="90000"/>
            </a:lnSpc>
            <a:spcBef>
              <a:spcPct val="0"/>
            </a:spcBef>
            <a:spcAft>
              <a:spcPct val="35000"/>
            </a:spcAft>
            <a:buNone/>
          </a:pPr>
          <a:r>
            <a:rPr lang="en-US" sz="4100" kern="1200"/>
            <a:t>BPWC</a:t>
          </a:r>
        </a:p>
      </dsp:txBody>
      <dsp:txXfrm>
        <a:off x="2154" y="2276958"/>
        <a:ext cx="1945685" cy="864749"/>
      </dsp:txXfrm>
    </dsp:sp>
    <dsp:sp modelId="{15B8402C-F24B-4FC7-BFB6-8EB73885B3CE}">
      <dsp:nvSpPr>
        <dsp:cNvPr id="0" name=""/>
        <dsp:cNvSpPr/>
      </dsp:nvSpPr>
      <dsp:spPr>
        <a:xfrm>
          <a:off x="1731652" y="2276958"/>
          <a:ext cx="2161872" cy="86474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4021" tIns="109347" rIns="54674" bIns="109347" numCol="1" spcCol="1270" anchor="ctr" anchorCtr="0">
          <a:noAutofit/>
        </a:bodyPr>
        <a:lstStyle/>
        <a:p>
          <a:pPr marL="0" lvl="0" indent="0" algn="ctr" defTabSz="1822450">
            <a:lnSpc>
              <a:spcPct val="90000"/>
            </a:lnSpc>
            <a:spcBef>
              <a:spcPct val="0"/>
            </a:spcBef>
            <a:spcAft>
              <a:spcPct val="35000"/>
            </a:spcAft>
            <a:buNone/>
          </a:pPr>
          <a:r>
            <a:rPr lang="en-US" sz="4100" kern="1200"/>
            <a:t>HoQ</a:t>
          </a:r>
        </a:p>
      </dsp:txBody>
      <dsp:txXfrm>
        <a:off x="2164027" y="2276958"/>
        <a:ext cx="1297123" cy="864749"/>
      </dsp:txXfrm>
    </dsp:sp>
    <dsp:sp modelId="{D82A4859-F623-485C-9DDA-4AFD1EAD53E9}">
      <dsp:nvSpPr>
        <dsp:cNvPr id="0" name=""/>
        <dsp:cNvSpPr/>
      </dsp:nvSpPr>
      <dsp:spPr>
        <a:xfrm>
          <a:off x="3461151" y="2276958"/>
          <a:ext cx="2161872" cy="86474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4021" tIns="109347" rIns="54674" bIns="109347" numCol="1" spcCol="1270" anchor="ctr" anchorCtr="0">
          <a:noAutofit/>
        </a:bodyPr>
        <a:lstStyle/>
        <a:p>
          <a:pPr marL="0" lvl="0" indent="0" algn="ctr" defTabSz="1822450">
            <a:lnSpc>
              <a:spcPct val="90000"/>
            </a:lnSpc>
            <a:spcBef>
              <a:spcPct val="0"/>
            </a:spcBef>
            <a:spcAft>
              <a:spcPct val="35000"/>
            </a:spcAft>
            <a:buNone/>
          </a:pPr>
          <a:r>
            <a:rPr lang="en-US" sz="4100" kern="1200"/>
            <a:t>Pugh</a:t>
          </a:r>
        </a:p>
      </dsp:txBody>
      <dsp:txXfrm>
        <a:off x="3893526" y="2276958"/>
        <a:ext cx="1297123" cy="864749"/>
      </dsp:txXfrm>
    </dsp:sp>
    <dsp:sp modelId="{C02F042F-8FE4-4614-A641-CE5717415CBB}">
      <dsp:nvSpPr>
        <dsp:cNvPr id="0" name=""/>
        <dsp:cNvSpPr/>
      </dsp:nvSpPr>
      <dsp:spPr>
        <a:xfrm>
          <a:off x="5190649" y="2276958"/>
          <a:ext cx="2161872" cy="86474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4021" tIns="109347" rIns="54674" bIns="109347" numCol="1" spcCol="1270" anchor="ctr" anchorCtr="0">
          <a:noAutofit/>
        </a:bodyPr>
        <a:lstStyle/>
        <a:p>
          <a:pPr marL="0" lvl="0" indent="0" algn="ctr" defTabSz="1822450">
            <a:lnSpc>
              <a:spcPct val="90000"/>
            </a:lnSpc>
            <a:spcBef>
              <a:spcPct val="0"/>
            </a:spcBef>
            <a:spcAft>
              <a:spcPct val="35000"/>
            </a:spcAft>
            <a:buNone/>
          </a:pPr>
          <a:r>
            <a:rPr lang="en-US" sz="4100" kern="1200"/>
            <a:t>AHP</a:t>
          </a:r>
        </a:p>
      </dsp:txBody>
      <dsp:txXfrm>
        <a:off x="5623024" y="2276958"/>
        <a:ext cx="1297123" cy="86474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4B1FED-AB90-4681-AF3C-FFB7972FDDBE}">
      <dsp:nvSpPr>
        <dsp:cNvPr id="0" name=""/>
        <dsp:cNvSpPr/>
      </dsp:nvSpPr>
      <dsp:spPr>
        <a:xfrm>
          <a:off x="13" y="290216"/>
          <a:ext cx="1261117" cy="6305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44450" rIns="66675" bIns="44450" numCol="1" spcCol="1270" anchor="ctr" anchorCtr="0">
          <a:noAutofit/>
        </a:bodyPr>
        <a:lstStyle/>
        <a:p>
          <a:pPr marL="0" lvl="0" indent="0" algn="ctr" defTabSz="1555750">
            <a:lnSpc>
              <a:spcPct val="90000"/>
            </a:lnSpc>
            <a:spcBef>
              <a:spcPct val="0"/>
            </a:spcBef>
            <a:spcAft>
              <a:spcPct val="35000"/>
            </a:spcAft>
            <a:buNone/>
          </a:pPr>
          <a:r>
            <a:rPr lang="en-US" sz="3500" kern="1200"/>
            <a:t>Pros</a:t>
          </a:r>
        </a:p>
      </dsp:txBody>
      <dsp:txXfrm>
        <a:off x="18481" y="308684"/>
        <a:ext cx="1224181" cy="593622"/>
      </dsp:txXfrm>
    </dsp:sp>
    <dsp:sp modelId="{4FA756AA-46A9-49A2-990D-EE415021F38A}">
      <dsp:nvSpPr>
        <dsp:cNvPr id="0" name=""/>
        <dsp:cNvSpPr/>
      </dsp:nvSpPr>
      <dsp:spPr>
        <a:xfrm>
          <a:off x="126125" y="920775"/>
          <a:ext cx="126111" cy="472918"/>
        </a:xfrm>
        <a:custGeom>
          <a:avLst/>
          <a:gdLst/>
          <a:ahLst/>
          <a:cxnLst/>
          <a:rect l="0" t="0" r="0" b="0"/>
          <a:pathLst>
            <a:path>
              <a:moveTo>
                <a:pt x="0" y="0"/>
              </a:moveTo>
              <a:lnTo>
                <a:pt x="0" y="472918"/>
              </a:lnTo>
              <a:lnTo>
                <a:pt x="126111" y="47291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D152130-F7C1-4316-82B4-B3C01168FCF2}">
      <dsp:nvSpPr>
        <dsp:cNvPr id="0" name=""/>
        <dsp:cNvSpPr/>
      </dsp:nvSpPr>
      <dsp:spPr>
        <a:xfrm>
          <a:off x="252236" y="1078415"/>
          <a:ext cx="3514067" cy="6305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6675" tIns="44450" rIns="66675" bIns="44450" numCol="1" spcCol="1270" anchor="ctr" anchorCtr="0">
          <a:noAutofit/>
        </a:bodyPr>
        <a:lstStyle/>
        <a:p>
          <a:pPr marL="0" lvl="0" indent="0" algn="ctr" defTabSz="1555750">
            <a:lnSpc>
              <a:spcPct val="90000"/>
            </a:lnSpc>
            <a:spcBef>
              <a:spcPct val="0"/>
            </a:spcBef>
            <a:spcAft>
              <a:spcPct val="35000"/>
            </a:spcAft>
            <a:buNone/>
          </a:pPr>
          <a:r>
            <a:rPr lang="en-US" sz="3500" kern="1200"/>
            <a:t>$120 - $250</a:t>
          </a:r>
        </a:p>
      </dsp:txBody>
      <dsp:txXfrm>
        <a:off x="270704" y="1096883"/>
        <a:ext cx="3477131" cy="593622"/>
      </dsp:txXfrm>
    </dsp:sp>
    <dsp:sp modelId="{16876EBE-F312-4B5B-931D-64ABD5F3C71B}">
      <dsp:nvSpPr>
        <dsp:cNvPr id="0" name=""/>
        <dsp:cNvSpPr/>
      </dsp:nvSpPr>
      <dsp:spPr>
        <a:xfrm>
          <a:off x="126125" y="920775"/>
          <a:ext cx="126111" cy="1261117"/>
        </a:xfrm>
        <a:custGeom>
          <a:avLst/>
          <a:gdLst/>
          <a:ahLst/>
          <a:cxnLst/>
          <a:rect l="0" t="0" r="0" b="0"/>
          <a:pathLst>
            <a:path>
              <a:moveTo>
                <a:pt x="0" y="0"/>
              </a:moveTo>
              <a:lnTo>
                <a:pt x="0" y="1261117"/>
              </a:lnTo>
              <a:lnTo>
                <a:pt x="126111" y="126111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D120FA-D008-4DB1-B1DF-902FCDE78C99}">
      <dsp:nvSpPr>
        <dsp:cNvPr id="0" name=""/>
        <dsp:cNvSpPr/>
      </dsp:nvSpPr>
      <dsp:spPr>
        <a:xfrm>
          <a:off x="252236" y="1866613"/>
          <a:ext cx="3553928" cy="6305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6675" tIns="44450" rIns="66675" bIns="44450" numCol="1" spcCol="1270" anchor="ctr" anchorCtr="0">
          <a:noAutofit/>
        </a:bodyPr>
        <a:lstStyle/>
        <a:p>
          <a:pPr marL="0" lvl="0" indent="0" algn="ctr" defTabSz="1555750">
            <a:lnSpc>
              <a:spcPct val="90000"/>
            </a:lnSpc>
            <a:spcBef>
              <a:spcPct val="0"/>
            </a:spcBef>
            <a:spcAft>
              <a:spcPct val="35000"/>
            </a:spcAft>
            <a:buNone/>
          </a:pPr>
          <a:r>
            <a:rPr lang="en-US" sz="3500" kern="1200"/>
            <a:t>Software </a:t>
          </a:r>
        </a:p>
      </dsp:txBody>
      <dsp:txXfrm>
        <a:off x="270704" y="1885081"/>
        <a:ext cx="3516992" cy="593622"/>
      </dsp:txXfrm>
    </dsp:sp>
    <dsp:sp modelId="{F6056FDF-0784-4AB7-8304-17D2669A0CAD}">
      <dsp:nvSpPr>
        <dsp:cNvPr id="0" name=""/>
        <dsp:cNvSpPr/>
      </dsp:nvSpPr>
      <dsp:spPr>
        <a:xfrm>
          <a:off x="126125" y="920775"/>
          <a:ext cx="126111" cy="2049315"/>
        </a:xfrm>
        <a:custGeom>
          <a:avLst/>
          <a:gdLst/>
          <a:ahLst/>
          <a:cxnLst/>
          <a:rect l="0" t="0" r="0" b="0"/>
          <a:pathLst>
            <a:path>
              <a:moveTo>
                <a:pt x="0" y="0"/>
              </a:moveTo>
              <a:lnTo>
                <a:pt x="0" y="2049315"/>
              </a:lnTo>
              <a:lnTo>
                <a:pt x="126111" y="204931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FDE04F-F1EE-40EF-8C74-5361DFAAA555}">
      <dsp:nvSpPr>
        <dsp:cNvPr id="0" name=""/>
        <dsp:cNvSpPr/>
      </dsp:nvSpPr>
      <dsp:spPr>
        <a:xfrm>
          <a:off x="252236" y="2654811"/>
          <a:ext cx="3553928" cy="6305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6675" tIns="44450" rIns="66675" bIns="44450" numCol="1" spcCol="1270" anchor="ctr" anchorCtr="0">
          <a:noAutofit/>
        </a:bodyPr>
        <a:lstStyle/>
        <a:p>
          <a:pPr marL="0" lvl="0" indent="0" algn="ctr" defTabSz="1555750">
            <a:lnSpc>
              <a:spcPct val="90000"/>
            </a:lnSpc>
            <a:spcBef>
              <a:spcPct val="0"/>
            </a:spcBef>
            <a:spcAft>
              <a:spcPct val="35000"/>
            </a:spcAft>
            <a:buNone/>
          </a:pPr>
          <a:r>
            <a:rPr lang="en-US" sz="3500" kern="1200"/>
            <a:t>Ladder logic</a:t>
          </a:r>
        </a:p>
      </dsp:txBody>
      <dsp:txXfrm>
        <a:off x="270704" y="2673279"/>
        <a:ext cx="3516992" cy="593622"/>
      </dsp:txXfrm>
    </dsp:sp>
    <dsp:sp modelId="{F49F0B05-DFAA-4262-A6AE-42A5B63D8F83}">
      <dsp:nvSpPr>
        <dsp:cNvPr id="0" name=""/>
        <dsp:cNvSpPr/>
      </dsp:nvSpPr>
      <dsp:spPr>
        <a:xfrm>
          <a:off x="126125" y="920775"/>
          <a:ext cx="126111" cy="2837513"/>
        </a:xfrm>
        <a:custGeom>
          <a:avLst/>
          <a:gdLst/>
          <a:ahLst/>
          <a:cxnLst/>
          <a:rect l="0" t="0" r="0" b="0"/>
          <a:pathLst>
            <a:path>
              <a:moveTo>
                <a:pt x="0" y="0"/>
              </a:moveTo>
              <a:lnTo>
                <a:pt x="0" y="2837513"/>
              </a:lnTo>
              <a:lnTo>
                <a:pt x="126111" y="283751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CB1C41E-885A-4420-81F3-B794C2564D05}">
      <dsp:nvSpPr>
        <dsp:cNvPr id="0" name=""/>
        <dsp:cNvSpPr/>
      </dsp:nvSpPr>
      <dsp:spPr>
        <a:xfrm>
          <a:off x="252236" y="3443009"/>
          <a:ext cx="3553928" cy="6305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6675" tIns="44450" rIns="66675" bIns="44450" numCol="1" spcCol="1270" anchor="ctr" anchorCtr="0">
          <a:noAutofit/>
        </a:bodyPr>
        <a:lstStyle/>
        <a:p>
          <a:pPr marL="0" lvl="0" indent="0" algn="ctr" defTabSz="1555750">
            <a:lnSpc>
              <a:spcPct val="90000"/>
            </a:lnSpc>
            <a:spcBef>
              <a:spcPct val="0"/>
            </a:spcBef>
            <a:spcAft>
              <a:spcPct val="35000"/>
            </a:spcAft>
            <a:buNone/>
          </a:pPr>
          <a:r>
            <a:rPr lang="en-US" sz="3500" kern="1200"/>
            <a:t>Small</a:t>
          </a:r>
        </a:p>
      </dsp:txBody>
      <dsp:txXfrm>
        <a:off x="270704" y="3461477"/>
        <a:ext cx="3516992" cy="593622"/>
      </dsp:txXfrm>
    </dsp:sp>
    <dsp:sp modelId="{0DD47067-4049-4BBA-A4C3-F4B372CEA8A9}">
      <dsp:nvSpPr>
        <dsp:cNvPr id="0" name=""/>
        <dsp:cNvSpPr/>
      </dsp:nvSpPr>
      <dsp:spPr>
        <a:xfrm>
          <a:off x="3869221" y="290216"/>
          <a:ext cx="1261117" cy="630558"/>
        </a:xfrm>
        <a:prstGeom prst="roundRect">
          <a:avLst>
            <a:gd name="adj" fmla="val 10000"/>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44450" rIns="66675" bIns="44450" numCol="1" spcCol="1270" anchor="ctr" anchorCtr="0">
          <a:noAutofit/>
        </a:bodyPr>
        <a:lstStyle/>
        <a:p>
          <a:pPr marL="0" lvl="0" indent="0" algn="ctr" defTabSz="1555750">
            <a:lnSpc>
              <a:spcPct val="90000"/>
            </a:lnSpc>
            <a:spcBef>
              <a:spcPct val="0"/>
            </a:spcBef>
            <a:spcAft>
              <a:spcPct val="35000"/>
            </a:spcAft>
            <a:buNone/>
          </a:pPr>
          <a:r>
            <a:rPr lang="en-US" sz="3500" kern="1200"/>
            <a:t>Cons</a:t>
          </a:r>
        </a:p>
      </dsp:txBody>
      <dsp:txXfrm>
        <a:off x="3887689" y="308684"/>
        <a:ext cx="1224181" cy="593622"/>
      </dsp:txXfrm>
    </dsp:sp>
    <dsp:sp modelId="{19CEF9B0-B1EE-4D01-BB76-5BE59772C750}">
      <dsp:nvSpPr>
        <dsp:cNvPr id="0" name=""/>
        <dsp:cNvSpPr/>
      </dsp:nvSpPr>
      <dsp:spPr>
        <a:xfrm>
          <a:off x="3995333" y="920775"/>
          <a:ext cx="126111" cy="472918"/>
        </a:xfrm>
        <a:custGeom>
          <a:avLst/>
          <a:gdLst/>
          <a:ahLst/>
          <a:cxnLst/>
          <a:rect l="0" t="0" r="0" b="0"/>
          <a:pathLst>
            <a:path>
              <a:moveTo>
                <a:pt x="0" y="0"/>
              </a:moveTo>
              <a:lnTo>
                <a:pt x="0" y="472918"/>
              </a:lnTo>
              <a:lnTo>
                <a:pt x="126111" y="472918"/>
              </a:lnTo>
            </a:path>
          </a:pathLst>
        </a:custGeom>
        <a:noFill/>
        <a:ln w="12700" cap="flat" cmpd="sng" algn="ctr">
          <a:solidFill>
            <a:schemeClr val="bg2"/>
          </a:solidFill>
          <a:prstDash val="solid"/>
          <a:miter lim="800000"/>
        </a:ln>
        <a:effectLst/>
      </dsp:spPr>
      <dsp:style>
        <a:lnRef idx="2">
          <a:scrgbClr r="0" g="0" b="0"/>
        </a:lnRef>
        <a:fillRef idx="0">
          <a:scrgbClr r="0" g="0" b="0"/>
        </a:fillRef>
        <a:effectRef idx="0">
          <a:scrgbClr r="0" g="0" b="0"/>
        </a:effectRef>
        <a:fontRef idx="minor"/>
      </dsp:style>
    </dsp:sp>
    <dsp:sp modelId="{7BECDD86-E102-421E-8BED-788DE796534C}">
      <dsp:nvSpPr>
        <dsp:cNvPr id="0" name=""/>
        <dsp:cNvSpPr/>
      </dsp:nvSpPr>
      <dsp:spPr>
        <a:xfrm>
          <a:off x="4121444" y="1078415"/>
          <a:ext cx="3553928" cy="630558"/>
        </a:xfrm>
        <a:prstGeom prst="roundRect">
          <a:avLst>
            <a:gd name="adj" fmla="val 10000"/>
          </a:avLst>
        </a:prstGeom>
        <a:solidFill>
          <a:schemeClr val="lt1">
            <a:alpha val="90000"/>
            <a:hueOff val="0"/>
            <a:satOff val="0"/>
            <a:lumOff val="0"/>
            <a:alphaOff val="0"/>
          </a:schemeClr>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6675" tIns="44450" rIns="66675" bIns="44450" numCol="1" spcCol="1270" anchor="ctr" anchorCtr="0">
          <a:noAutofit/>
        </a:bodyPr>
        <a:lstStyle/>
        <a:p>
          <a:pPr marL="0" lvl="0" indent="0" algn="ctr" defTabSz="1555750">
            <a:lnSpc>
              <a:spcPct val="90000"/>
            </a:lnSpc>
            <a:spcBef>
              <a:spcPct val="0"/>
            </a:spcBef>
            <a:spcAft>
              <a:spcPct val="35000"/>
            </a:spcAft>
            <a:buNone/>
          </a:pPr>
          <a:r>
            <a:rPr lang="en-US" sz="3500" kern="1200"/>
            <a:t>Reliability</a:t>
          </a:r>
        </a:p>
      </dsp:txBody>
      <dsp:txXfrm>
        <a:off x="4139912" y="1096883"/>
        <a:ext cx="3516992" cy="593622"/>
      </dsp:txXfrm>
    </dsp:sp>
    <dsp:sp modelId="{4465C7FF-6B93-4CBE-A2C0-1EEF91D5BAFF}">
      <dsp:nvSpPr>
        <dsp:cNvPr id="0" name=""/>
        <dsp:cNvSpPr/>
      </dsp:nvSpPr>
      <dsp:spPr>
        <a:xfrm>
          <a:off x="3995333" y="920775"/>
          <a:ext cx="126111" cy="1261117"/>
        </a:xfrm>
        <a:custGeom>
          <a:avLst/>
          <a:gdLst/>
          <a:ahLst/>
          <a:cxnLst/>
          <a:rect l="0" t="0" r="0" b="0"/>
          <a:pathLst>
            <a:path>
              <a:moveTo>
                <a:pt x="0" y="0"/>
              </a:moveTo>
              <a:lnTo>
                <a:pt x="0" y="1261117"/>
              </a:lnTo>
              <a:lnTo>
                <a:pt x="126111" y="1261117"/>
              </a:lnTo>
            </a:path>
          </a:pathLst>
        </a:custGeom>
        <a:noFill/>
        <a:ln w="12700" cap="flat" cmpd="sng" algn="ctr">
          <a:solidFill>
            <a:schemeClr val="bg2"/>
          </a:solidFill>
          <a:prstDash val="solid"/>
          <a:miter lim="800000"/>
        </a:ln>
        <a:effectLst/>
      </dsp:spPr>
      <dsp:style>
        <a:lnRef idx="2">
          <a:scrgbClr r="0" g="0" b="0"/>
        </a:lnRef>
        <a:fillRef idx="0">
          <a:scrgbClr r="0" g="0" b="0"/>
        </a:fillRef>
        <a:effectRef idx="0">
          <a:scrgbClr r="0" g="0" b="0"/>
        </a:effectRef>
        <a:fontRef idx="minor"/>
      </dsp:style>
    </dsp:sp>
    <dsp:sp modelId="{B4D61A44-D2FC-454B-98B6-8C1C2B043733}">
      <dsp:nvSpPr>
        <dsp:cNvPr id="0" name=""/>
        <dsp:cNvSpPr/>
      </dsp:nvSpPr>
      <dsp:spPr>
        <a:xfrm>
          <a:off x="4121444" y="1866613"/>
          <a:ext cx="3553928" cy="630558"/>
        </a:xfrm>
        <a:prstGeom prst="roundRect">
          <a:avLst>
            <a:gd name="adj" fmla="val 10000"/>
          </a:avLst>
        </a:prstGeom>
        <a:solidFill>
          <a:schemeClr val="lt1">
            <a:alpha val="90000"/>
            <a:hueOff val="0"/>
            <a:satOff val="0"/>
            <a:lumOff val="0"/>
            <a:alphaOff val="0"/>
          </a:schemeClr>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6675" tIns="44450" rIns="66675" bIns="44450" numCol="1" spcCol="1270" anchor="ctr" anchorCtr="0">
          <a:noAutofit/>
        </a:bodyPr>
        <a:lstStyle/>
        <a:p>
          <a:pPr marL="0" lvl="0" indent="0" algn="ctr" defTabSz="1555750">
            <a:lnSpc>
              <a:spcPct val="90000"/>
            </a:lnSpc>
            <a:spcBef>
              <a:spcPct val="0"/>
            </a:spcBef>
            <a:spcAft>
              <a:spcPct val="35000"/>
            </a:spcAft>
            <a:buNone/>
          </a:pPr>
          <a:r>
            <a:rPr lang="en-US" sz="3500" kern="1200"/>
            <a:t>Limited I/O</a:t>
          </a:r>
        </a:p>
      </dsp:txBody>
      <dsp:txXfrm>
        <a:off x="4139912" y="1885081"/>
        <a:ext cx="3516992" cy="593622"/>
      </dsp:txXfrm>
    </dsp:sp>
    <dsp:sp modelId="{70A17472-7444-4D41-8142-23BDAFD164BB}">
      <dsp:nvSpPr>
        <dsp:cNvPr id="0" name=""/>
        <dsp:cNvSpPr/>
      </dsp:nvSpPr>
      <dsp:spPr>
        <a:xfrm>
          <a:off x="3995333" y="920775"/>
          <a:ext cx="126111" cy="2049315"/>
        </a:xfrm>
        <a:custGeom>
          <a:avLst/>
          <a:gdLst/>
          <a:ahLst/>
          <a:cxnLst/>
          <a:rect l="0" t="0" r="0" b="0"/>
          <a:pathLst>
            <a:path>
              <a:moveTo>
                <a:pt x="0" y="0"/>
              </a:moveTo>
              <a:lnTo>
                <a:pt x="0" y="2049315"/>
              </a:lnTo>
              <a:lnTo>
                <a:pt x="126111" y="2049315"/>
              </a:lnTo>
            </a:path>
          </a:pathLst>
        </a:custGeom>
        <a:noFill/>
        <a:ln w="12700" cap="flat" cmpd="sng" algn="ctr">
          <a:solidFill>
            <a:schemeClr val="bg2"/>
          </a:solidFill>
          <a:prstDash val="solid"/>
          <a:miter lim="800000"/>
        </a:ln>
        <a:effectLst/>
      </dsp:spPr>
      <dsp:style>
        <a:lnRef idx="2">
          <a:scrgbClr r="0" g="0" b="0"/>
        </a:lnRef>
        <a:fillRef idx="0">
          <a:scrgbClr r="0" g="0" b="0"/>
        </a:fillRef>
        <a:effectRef idx="0">
          <a:scrgbClr r="0" g="0" b="0"/>
        </a:effectRef>
        <a:fontRef idx="minor"/>
      </dsp:style>
    </dsp:sp>
    <dsp:sp modelId="{D2CEF3A8-42A3-499C-A7C0-6A03F9E6DF3C}">
      <dsp:nvSpPr>
        <dsp:cNvPr id="0" name=""/>
        <dsp:cNvSpPr/>
      </dsp:nvSpPr>
      <dsp:spPr>
        <a:xfrm>
          <a:off x="4121444" y="2654811"/>
          <a:ext cx="3553928" cy="630558"/>
        </a:xfrm>
        <a:prstGeom prst="roundRect">
          <a:avLst>
            <a:gd name="adj" fmla="val 10000"/>
          </a:avLst>
        </a:prstGeom>
        <a:solidFill>
          <a:schemeClr val="lt1">
            <a:alpha val="90000"/>
            <a:hueOff val="0"/>
            <a:satOff val="0"/>
            <a:lumOff val="0"/>
            <a:alphaOff val="0"/>
          </a:schemeClr>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6675" tIns="44450" rIns="66675" bIns="44450" numCol="1" spcCol="1270" anchor="ctr" anchorCtr="0">
          <a:noAutofit/>
        </a:bodyPr>
        <a:lstStyle/>
        <a:p>
          <a:pPr marL="0" lvl="0" indent="0" algn="ctr" defTabSz="1555750">
            <a:lnSpc>
              <a:spcPct val="90000"/>
            </a:lnSpc>
            <a:spcBef>
              <a:spcPct val="0"/>
            </a:spcBef>
            <a:spcAft>
              <a:spcPct val="35000"/>
            </a:spcAft>
            <a:buNone/>
          </a:pPr>
          <a:r>
            <a:rPr lang="en-US" sz="3500" kern="1200"/>
            <a:t>Uncommon</a:t>
          </a:r>
        </a:p>
      </dsp:txBody>
      <dsp:txXfrm>
        <a:off x="4139912" y="2673279"/>
        <a:ext cx="3516992" cy="593622"/>
      </dsp:txXfrm>
    </dsp:sp>
    <dsp:sp modelId="{9FE81C9F-4B59-4812-ADF1-BF7AE0C8A62F}">
      <dsp:nvSpPr>
        <dsp:cNvPr id="0" name=""/>
        <dsp:cNvSpPr/>
      </dsp:nvSpPr>
      <dsp:spPr>
        <a:xfrm>
          <a:off x="3995333" y="920775"/>
          <a:ext cx="126111" cy="2837513"/>
        </a:xfrm>
        <a:custGeom>
          <a:avLst/>
          <a:gdLst/>
          <a:ahLst/>
          <a:cxnLst/>
          <a:rect l="0" t="0" r="0" b="0"/>
          <a:pathLst>
            <a:path>
              <a:moveTo>
                <a:pt x="0" y="0"/>
              </a:moveTo>
              <a:lnTo>
                <a:pt x="0" y="2837513"/>
              </a:lnTo>
              <a:lnTo>
                <a:pt x="126111" y="2837513"/>
              </a:lnTo>
            </a:path>
          </a:pathLst>
        </a:custGeom>
        <a:noFill/>
        <a:ln w="12700" cap="flat" cmpd="sng" algn="ctr">
          <a:solidFill>
            <a:schemeClr val="bg2"/>
          </a:solidFill>
          <a:prstDash val="solid"/>
          <a:miter lim="800000"/>
        </a:ln>
        <a:effectLst/>
      </dsp:spPr>
      <dsp:style>
        <a:lnRef idx="2">
          <a:scrgbClr r="0" g="0" b="0"/>
        </a:lnRef>
        <a:fillRef idx="0">
          <a:scrgbClr r="0" g="0" b="0"/>
        </a:fillRef>
        <a:effectRef idx="0">
          <a:scrgbClr r="0" g="0" b="0"/>
        </a:effectRef>
        <a:fontRef idx="minor"/>
      </dsp:style>
    </dsp:sp>
    <dsp:sp modelId="{5E544188-0363-47B2-AC99-AA188E2A364E}">
      <dsp:nvSpPr>
        <dsp:cNvPr id="0" name=""/>
        <dsp:cNvSpPr/>
      </dsp:nvSpPr>
      <dsp:spPr>
        <a:xfrm>
          <a:off x="4121444" y="3443009"/>
          <a:ext cx="3553928" cy="630558"/>
        </a:xfrm>
        <a:prstGeom prst="roundRect">
          <a:avLst>
            <a:gd name="adj" fmla="val 10000"/>
          </a:avLst>
        </a:prstGeom>
        <a:solidFill>
          <a:schemeClr val="lt1">
            <a:alpha val="90000"/>
            <a:hueOff val="0"/>
            <a:satOff val="0"/>
            <a:lumOff val="0"/>
            <a:alphaOff val="0"/>
          </a:schemeClr>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6675" tIns="44450" rIns="66675" bIns="44450" numCol="1" spcCol="1270" anchor="ctr" anchorCtr="0">
          <a:noAutofit/>
        </a:bodyPr>
        <a:lstStyle/>
        <a:p>
          <a:pPr marL="0" lvl="0" indent="0" algn="ctr" defTabSz="1555750">
            <a:lnSpc>
              <a:spcPct val="90000"/>
            </a:lnSpc>
            <a:spcBef>
              <a:spcPct val="0"/>
            </a:spcBef>
            <a:spcAft>
              <a:spcPct val="35000"/>
            </a:spcAft>
            <a:buNone/>
          </a:pPr>
          <a:r>
            <a:rPr lang="en-US" sz="3500" kern="1200"/>
            <a:t>Technical support</a:t>
          </a:r>
        </a:p>
      </dsp:txBody>
      <dsp:txXfrm>
        <a:off x="4139912" y="3461477"/>
        <a:ext cx="3516992" cy="59362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4B1FED-AB90-4681-AF3C-FFB7972FDDBE}">
      <dsp:nvSpPr>
        <dsp:cNvPr id="0" name=""/>
        <dsp:cNvSpPr/>
      </dsp:nvSpPr>
      <dsp:spPr>
        <a:xfrm>
          <a:off x="13" y="290216"/>
          <a:ext cx="1261117" cy="6305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44450" rIns="66675" bIns="44450" numCol="1" spcCol="1270" anchor="ctr" anchorCtr="0">
          <a:noAutofit/>
        </a:bodyPr>
        <a:lstStyle/>
        <a:p>
          <a:pPr marL="0" lvl="0" indent="0" algn="ctr" defTabSz="1555750">
            <a:lnSpc>
              <a:spcPct val="90000"/>
            </a:lnSpc>
            <a:spcBef>
              <a:spcPct val="0"/>
            </a:spcBef>
            <a:spcAft>
              <a:spcPct val="35000"/>
            </a:spcAft>
            <a:buNone/>
          </a:pPr>
          <a:r>
            <a:rPr lang="en-US" sz="3500" kern="1200"/>
            <a:t>Pros</a:t>
          </a:r>
        </a:p>
      </dsp:txBody>
      <dsp:txXfrm>
        <a:off x="18481" y="308684"/>
        <a:ext cx="1224181" cy="593622"/>
      </dsp:txXfrm>
    </dsp:sp>
    <dsp:sp modelId="{4FA756AA-46A9-49A2-990D-EE415021F38A}">
      <dsp:nvSpPr>
        <dsp:cNvPr id="0" name=""/>
        <dsp:cNvSpPr/>
      </dsp:nvSpPr>
      <dsp:spPr>
        <a:xfrm>
          <a:off x="126125" y="920775"/>
          <a:ext cx="126111" cy="472918"/>
        </a:xfrm>
        <a:custGeom>
          <a:avLst/>
          <a:gdLst/>
          <a:ahLst/>
          <a:cxnLst/>
          <a:rect l="0" t="0" r="0" b="0"/>
          <a:pathLst>
            <a:path>
              <a:moveTo>
                <a:pt x="0" y="0"/>
              </a:moveTo>
              <a:lnTo>
                <a:pt x="0" y="472918"/>
              </a:lnTo>
              <a:lnTo>
                <a:pt x="126111" y="47291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D152130-F7C1-4316-82B4-B3C01168FCF2}">
      <dsp:nvSpPr>
        <dsp:cNvPr id="0" name=""/>
        <dsp:cNvSpPr/>
      </dsp:nvSpPr>
      <dsp:spPr>
        <a:xfrm>
          <a:off x="252236" y="1078415"/>
          <a:ext cx="3514067" cy="6305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6675" tIns="44450" rIns="66675" bIns="44450" numCol="1" spcCol="1270" anchor="ctr" anchorCtr="0">
          <a:noAutofit/>
        </a:bodyPr>
        <a:lstStyle/>
        <a:p>
          <a:pPr marL="0" lvl="0" indent="0" algn="ctr" defTabSz="1555750">
            <a:lnSpc>
              <a:spcPct val="90000"/>
            </a:lnSpc>
            <a:spcBef>
              <a:spcPct val="0"/>
            </a:spcBef>
            <a:spcAft>
              <a:spcPct val="35000"/>
            </a:spcAft>
            <a:buNone/>
          </a:pPr>
          <a:r>
            <a:rPr lang="en-US" sz="3500" kern="1200"/>
            <a:t>Industry standard</a:t>
          </a:r>
        </a:p>
      </dsp:txBody>
      <dsp:txXfrm>
        <a:off x="270704" y="1096883"/>
        <a:ext cx="3477131" cy="593622"/>
      </dsp:txXfrm>
    </dsp:sp>
    <dsp:sp modelId="{16876EBE-F312-4B5B-931D-64ABD5F3C71B}">
      <dsp:nvSpPr>
        <dsp:cNvPr id="0" name=""/>
        <dsp:cNvSpPr/>
      </dsp:nvSpPr>
      <dsp:spPr>
        <a:xfrm>
          <a:off x="126125" y="920775"/>
          <a:ext cx="126111" cy="1261117"/>
        </a:xfrm>
        <a:custGeom>
          <a:avLst/>
          <a:gdLst/>
          <a:ahLst/>
          <a:cxnLst/>
          <a:rect l="0" t="0" r="0" b="0"/>
          <a:pathLst>
            <a:path>
              <a:moveTo>
                <a:pt x="0" y="0"/>
              </a:moveTo>
              <a:lnTo>
                <a:pt x="0" y="1261117"/>
              </a:lnTo>
              <a:lnTo>
                <a:pt x="126111" y="126111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D120FA-D008-4DB1-B1DF-902FCDE78C99}">
      <dsp:nvSpPr>
        <dsp:cNvPr id="0" name=""/>
        <dsp:cNvSpPr/>
      </dsp:nvSpPr>
      <dsp:spPr>
        <a:xfrm>
          <a:off x="252236" y="1866613"/>
          <a:ext cx="3553928" cy="6305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6675" tIns="44450" rIns="66675" bIns="44450" numCol="1" spcCol="1270" anchor="ctr" anchorCtr="0">
          <a:noAutofit/>
        </a:bodyPr>
        <a:lstStyle/>
        <a:p>
          <a:pPr marL="0" lvl="0" indent="0" algn="ctr" defTabSz="1555750">
            <a:lnSpc>
              <a:spcPct val="90000"/>
            </a:lnSpc>
            <a:spcBef>
              <a:spcPct val="0"/>
            </a:spcBef>
            <a:spcAft>
              <a:spcPct val="35000"/>
            </a:spcAft>
            <a:buNone/>
          </a:pPr>
          <a:r>
            <a:rPr lang="en-US" sz="3500" kern="1200"/>
            <a:t>Rockwell support </a:t>
          </a:r>
        </a:p>
      </dsp:txBody>
      <dsp:txXfrm>
        <a:off x="270704" y="1885081"/>
        <a:ext cx="3516992" cy="593622"/>
      </dsp:txXfrm>
    </dsp:sp>
    <dsp:sp modelId="{F6056FDF-0784-4AB7-8304-17D2669A0CAD}">
      <dsp:nvSpPr>
        <dsp:cNvPr id="0" name=""/>
        <dsp:cNvSpPr/>
      </dsp:nvSpPr>
      <dsp:spPr>
        <a:xfrm>
          <a:off x="126125" y="920775"/>
          <a:ext cx="126111" cy="2049315"/>
        </a:xfrm>
        <a:custGeom>
          <a:avLst/>
          <a:gdLst/>
          <a:ahLst/>
          <a:cxnLst/>
          <a:rect l="0" t="0" r="0" b="0"/>
          <a:pathLst>
            <a:path>
              <a:moveTo>
                <a:pt x="0" y="0"/>
              </a:moveTo>
              <a:lnTo>
                <a:pt x="0" y="2049315"/>
              </a:lnTo>
              <a:lnTo>
                <a:pt x="126111" y="204931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FDE04F-F1EE-40EF-8C74-5361DFAAA555}">
      <dsp:nvSpPr>
        <dsp:cNvPr id="0" name=""/>
        <dsp:cNvSpPr/>
      </dsp:nvSpPr>
      <dsp:spPr>
        <a:xfrm>
          <a:off x="252236" y="2654811"/>
          <a:ext cx="3553928" cy="6305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6675" tIns="44450" rIns="66675" bIns="44450" numCol="1" spcCol="1270" anchor="ctr" anchorCtr="0">
          <a:noAutofit/>
        </a:bodyPr>
        <a:lstStyle/>
        <a:p>
          <a:pPr marL="0" lvl="0" indent="0" algn="ctr" defTabSz="1555750">
            <a:lnSpc>
              <a:spcPct val="90000"/>
            </a:lnSpc>
            <a:spcBef>
              <a:spcPct val="0"/>
            </a:spcBef>
            <a:spcAft>
              <a:spcPct val="35000"/>
            </a:spcAft>
            <a:buNone/>
          </a:pPr>
          <a:r>
            <a:rPr lang="en-US" sz="3500" kern="1200"/>
            <a:t>Ladder logic</a:t>
          </a:r>
        </a:p>
      </dsp:txBody>
      <dsp:txXfrm>
        <a:off x="270704" y="2673279"/>
        <a:ext cx="3516992" cy="593622"/>
      </dsp:txXfrm>
    </dsp:sp>
    <dsp:sp modelId="{F49F0B05-DFAA-4262-A6AE-42A5B63D8F83}">
      <dsp:nvSpPr>
        <dsp:cNvPr id="0" name=""/>
        <dsp:cNvSpPr/>
      </dsp:nvSpPr>
      <dsp:spPr>
        <a:xfrm>
          <a:off x="126125" y="920775"/>
          <a:ext cx="126111" cy="2837513"/>
        </a:xfrm>
        <a:custGeom>
          <a:avLst/>
          <a:gdLst/>
          <a:ahLst/>
          <a:cxnLst/>
          <a:rect l="0" t="0" r="0" b="0"/>
          <a:pathLst>
            <a:path>
              <a:moveTo>
                <a:pt x="0" y="0"/>
              </a:moveTo>
              <a:lnTo>
                <a:pt x="0" y="2837513"/>
              </a:lnTo>
              <a:lnTo>
                <a:pt x="126111" y="283751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CB1C41E-885A-4420-81F3-B794C2564D05}">
      <dsp:nvSpPr>
        <dsp:cNvPr id="0" name=""/>
        <dsp:cNvSpPr/>
      </dsp:nvSpPr>
      <dsp:spPr>
        <a:xfrm>
          <a:off x="252236" y="3443009"/>
          <a:ext cx="3553928" cy="6305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6675" tIns="44450" rIns="66675" bIns="44450" numCol="1" spcCol="1270" anchor="ctr" anchorCtr="0">
          <a:noAutofit/>
        </a:bodyPr>
        <a:lstStyle/>
        <a:p>
          <a:pPr marL="0" lvl="0" indent="0" algn="ctr" defTabSz="1555750">
            <a:lnSpc>
              <a:spcPct val="90000"/>
            </a:lnSpc>
            <a:spcBef>
              <a:spcPct val="0"/>
            </a:spcBef>
            <a:spcAft>
              <a:spcPct val="35000"/>
            </a:spcAft>
            <a:buNone/>
          </a:pPr>
          <a:r>
            <a:rPr lang="en-US" sz="3500" kern="1200"/>
            <a:t>Reliable</a:t>
          </a:r>
        </a:p>
      </dsp:txBody>
      <dsp:txXfrm>
        <a:off x="270704" y="3461477"/>
        <a:ext cx="3516992" cy="593622"/>
      </dsp:txXfrm>
    </dsp:sp>
    <dsp:sp modelId="{0DD47067-4049-4BBA-A4C3-F4B372CEA8A9}">
      <dsp:nvSpPr>
        <dsp:cNvPr id="0" name=""/>
        <dsp:cNvSpPr/>
      </dsp:nvSpPr>
      <dsp:spPr>
        <a:xfrm>
          <a:off x="3869221" y="290216"/>
          <a:ext cx="1261117" cy="630558"/>
        </a:xfrm>
        <a:prstGeom prst="roundRect">
          <a:avLst>
            <a:gd name="adj" fmla="val 10000"/>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44450" rIns="66675" bIns="44450" numCol="1" spcCol="1270" anchor="ctr" anchorCtr="0">
          <a:noAutofit/>
        </a:bodyPr>
        <a:lstStyle/>
        <a:p>
          <a:pPr marL="0" lvl="0" indent="0" algn="ctr" defTabSz="1555750">
            <a:lnSpc>
              <a:spcPct val="90000"/>
            </a:lnSpc>
            <a:spcBef>
              <a:spcPct val="0"/>
            </a:spcBef>
            <a:spcAft>
              <a:spcPct val="35000"/>
            </a:spcAft>
            <a:buNone/>
          </a:pPr>
          <a:r>
            <a:rPr lang="en-US" sz="3500" kern="1200"/>
            <a:t>Cons</a:t>
          </a:r>
        </a:p>
      </dsp:txBody>
      <dsp:txXfrm>
        <a:off x="3887689" y="308684"/>
        <a:ext cx="1224181" cy="593622"/>
      </dsp:txXfrm>
    </dsp:sp>
    <dsp:sp modelId="{19CEF9B0-B1EE-4D01-BB76-5BE59772C750}">
      <dsp:nvSpPr>
        <dsp:cNvPr id="0" name=""/>
        <dsp:cNvSpPr/>
      </dsp:nvSpPr>
      <dsp:spPr>
        <a:xfrm>
          <a:off x="3995333" y="920775"/>
          <a:ext cx="126111" cy="472918"/>
        </a:xfrm>
        <a:custGeom>
          <a:avLst/>
          <a:gdLst/>
          <a:ahLst/>
          <a:cxnLst/>
          <a:rect l="0" t="0" r="0" b="0"/>
          <a:pathLst>
            <a:path>
              <a:moveTo>
                <a:pt x="0" y="0"/>
              </a:moveTo>
              <a:lnTo>
                <a:pt x="0" y="472918"/>
              </a:lnTo>
              <a:lnTo>
                <a:pt x="126111" y="472918"/>
              </a:lnTo>
            </a:path>
          </a:pathLst>
        </a:custGeom>
        <a:noFill/>
        <a:ln w="12700" cap="flat" cmpd="sng" algn="ctr">
          <a:solidFill>
            <a:schemeClr val="bg2"/>
          </a:solidFill>
          <a:prstDash val="solid"/>
          <a:miter lim="800000"/>
        </a:ln>
        <a:effectLst/>
      </dsp:spPr>
      <dsp:style>
        <a:lnRef idx="2">
          <a:scrgbClr r="0" g="0" b="0"/>
        </a:lnRef>
        <a:fillRef idx="0">
          <a:scrgbClr r="0" g="0" b="0"/>
        </a:fillRef>
        <a:effectRef idx="0">
          <a:scrgbClr r="0" g="0" b="0"/>
        </a:effectRef>
        <a:fontRef idx="minor"/>
      </dsp:style>
    </dsp:sp>
    <dsp:sp modelId="{7BECDD86-E102-421E-8BED-788DE796534C}">
      <dsp:nvSpPr>
        <dsp:cNvPr id="0" name=""/>
        <dsp:cNvSpPr/>
      </dsp:nvSpPr>
      <dsp:spPr>
        <a:xfrm>
          <a:off x="4121444" y="1078415"/>
          <a:ext cx="3553928" cy="630558"/>
        </a:xfrm>
        <a:prstGeom prst="roundRect">
          <a:avLst>
            <a:gd name="adj" fmla="val 10000"/>
          </a:avLst>
        </a:prstGeom>
        <a:solidFill>
          <a:schemeClr val="lt1">
            <a:alpha val="90000"/>
            <a:hueOff val="0"/>
            <a:satOff val="0"/>
            <a:lumOff val="0"/>
            <a:alphaOff val="0"/>
          </a:schemeClr>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6675" tIns="44450" rIns="66675" bIns="44450" numCol="1" spcCol="1270" anchor="ctr" anchorCtr="0">
          <a:noAutofit/>
        </a:bodyPr>
        <a:lstStyle/>
        <a:p>
          <a:pPr marL="0" lvl="0" indent="0" algn="ctr" defTabSz="1555750">
            <a:lnSpc>
              <a:spcPct val="90000"/>
            </a:lnSpc>
            <a:spcBef>
              <a:spcPct val="0"/>
            </a:spcBef>
            <a:spcAft>
              <a:spcPct val="35000"/>
            </a:spcAft>
            <a:buNone/>
          </a:pPr>
          <a:r>
            <a:rPr lang="en-US" sz="3500" kern="1200"/>
            <a:t>$1,500 – $2,300</a:t>
          </a:r>
        </a:p>
      </dsp:txBody>
      <dsp:txXfrm>
        <a:off x="4139912" y="1096883"/>
        <a:ext cx="3516992" cy="593622"/>
      </dsp:txXfrm>
    </dsp:sp>
    <dsp:sp modelId="{4465C7FF-6B93-4CBE-A2C0-1EEF91D5BAFF}">
      <dsp:nvSpPr>
        <dsp:cNvPr id="0" name=""/>
        <dsp:cNvSpPr/>
      </dsp:nvSpPr>
      <dsp:spPr>
        <a:xfrm>
          <a:off x="3995333" y="920775"/>
          <a:ext cx="126111" cy="1261117"/>
        </a:xfrm>
        <a:custGeom>
          <a:avLst/>
          <a:gdLst/>
          <a:ahLst/>
          <a:cxnLst/>
          <a:rect l="0" t="0" r="0" b="0"/>
          <a:pathLst>
            <a:path>
              <a:moveTo>
                <a:pt x="0" y="0"/>
              </a:moveTo>
              <a:lnTo>
                <a:pt x="0" y="1261117"/>
              </a:lnTo>
              <a:lnTo>
                <a:pt x="126111" y="1261117"/>
              </a:lnTo>
            </a:path>
          </a:pathLst>
        </a:custGeom>
        <a:noFill/>
        <a:ln w="12700" cap="flat" cmpd="sng" algn="ctr">
          <a:solidFill>
            <a:schemeClr val="bg2"/>
          </a:solidFill>
          <a:prstDash val="solid"/>
          <a:miter lim="800000"/>
        </a:ln>
        <a:effectLst/>
      </dsp:spPr>
      <dsp:style>
        <a:lnRef idx="2">
          <a:scrgbClr r="0" g="0" b="0"/>
        </a:lnRef>
        <a:fillRef idx="0">
          <a:scrgbClr r="0" g="0" b="0"/>
        </a:fillRef>
        <a:effectRef idx="0">
          <a:scrgbClr r="0" g="0" b="0"/>
        </a:effectRef>
        <a:fontRef idx="minor"/>
      </dsp:style>
    </dsp:sp>
    <dsp:sp modelId="{B4D61A44-D2FC-454B-98B6-8C1C2B043733}">
      <dsp:nvSpPr>
        <dsp:cNvPr id="0" name=""/>
        <dsp:cNvSpPr/>
      </dsp:nvSpPr>
      <dsp:spPr>
        <a:xfrm>
          <a:off x="4121444" y="1866613"/>
          <a:ext cx="3553928" cy="630558"/>
        </a:xfrm>
        <a:prstGeom prst="roundRect">
          <a:avLst>
            <a:gd name="adj" fmla="val 10000"/>
          </a:avLst>
        </a:prstGeom>
        <a:solidFill>
          <a:schemeClr val="lt1">
            <a:alpha val="90000"/>
            <a:hueOff val="0"/>
            <a:satOff val="0"/>
            <a:lumOff val="0"/>
            <a:alphaOff val="0"/>
          </a:schemeClr>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6675" tIns="44450" rIns="66675" bIns="44450" numCol="1" spcCol="1270" anchor="ctr" anchorCtr="0">
          <a:noAutofit/>
        </a:bodyPr>
        <a:lstStyle/>
        <a:p>
          <a:pPr marL="0" lvl="0" indent="0" algn="ctr" defTabSz="1555750">
            <a:lnSpc>
              <a:spcPct val="90000"/>
            </a:lnSpc>
            <a:spcBef>
              <a:spcPct val="0"/>
            </a:spcBef>
            <a:spcAft>
              <a:spcPct val="35000"/>
            </a:spcAft>
            <a:buNone/>
          </a:pPr>
          <a:r>
            <a:rPr lang="en-US" sz="3500" kern="1200"/>
            <a:t>Software license</a:t>
          </a:r>
        </a:p>
      </dsp:txBody>
      <dsp:txXfrm>
        <a:off x="4139912" y="1885081"/>
        <a:ext cx="3516992" cy="593622"/>
      </dsp:txXfrm>
    </dsp:sp>
    <dsp:sp modelId="{70A17472-7444-4D41-8142-23BDAFD164BB}">
      <dsp:nvSpPr>
        <dsp:cNvPr id="0" name=""/>
        <dsp:cNvSpPr/>
      </dsp:nvSpPr>
      <dsp:spPr>
        <a:xfrm>
          <a:off x="3995333" y="920775"/>
          <a:ext cx="126111" cy="2049315"/>
        </a:xfrm>
        <a:custGeom>
          <a:avLst/>
          <a:gdLst/>
          <a:ahLst/>
          <a:cxnLst/>
          <a:rect l="0" t="0" r="0" b="0"/>
          <a:pathLst>
            <a:path>
              <a:moveTo>
                <a:pt x="0" y="0"/>
              </a:moveTo>
              <a:lnTo>
                <a:pt x="0" y="2049315"/>
              </a:lnTo>
              <a:lnTo>
                <a:pt x="126111" y="2049315"/>
              </a:lnTo>
            </a:path>
          </a:pathLst>
        </a:custGeom>
        <a:noFill/>
        <a:ln w="12700" cap="flat" cmpd="sng" algn="ctr">
          <a:solidFill>
            <a:schemeClr val="bg2"/>
          </a:solidFill>
          <a:prstDash val="solid"/>
          <a:miter lim="800000"/>
        </a:ln>
        <a:effectLst/>
      </dsp:spPr>
      <dsp:style>
        <a:lnRef idx="2">
          <a:scrgbClr r="0" g="0" b="0"/>
        </a:lnRef>
        <a:fillRef idx="0">
          <a:scrgbClr r="0" g="0" b="0"/>
        </a:fillRef>
        <a:effectRef idx="0">
          <a:scrgbClr r="0" g="0" b="0"/>
        </a:effectRef>
        <a:fontRef idx="minor"/>
      </dsp:style>
    </dsp:sp>
    <dsp:sp modelId="{D2CEF3A8-42A3-499C-A7C0-6A03F9E6DF3C}">
      <dsp:nvSpPr>
        <dsp:cNvPr id="0" name=""/>
        <dsp:cNvSpPr/>
      </dsp:nvSpPr>
      <dsp:spPr>
        <a:xfrm>
          <a:off x="4121444" y="2654811"/>
          <a:ext cx="3553928" cy="630558"/>
        </a:xfrm>
        <a:prstGeom prst="roundRect">
          <a:avLst>
            <a:gd name="adj" fmla="val 10000"/>
          </a:avLst>
        </a:prstGeom>
        <a:solidFill>
          <a:schemeClr val="lt1">
            <a:alpha val="90000"/>
            <a:hueOff val="0"/>
            <a:satOff val="0"/>
            <a:lumOff val="0"/>
            <a:alphaOff val="0"/>
          </a:schemeClr>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6675" tIns="44450" rIns="66675" bIns="44450" numCol="1" spcCol="1270" anchor="ctr" anchorCtr="0">
          <a:noAutofit/>
        </a:bodyPr>
        <a:lstStyle/>
        <a:p>
          <a:pPr marL="0" lvl="0" indent="0" algn="ctr" defTabSz="1555750">
            <a:lnSpc>
              <a:spcPct val="90000"/>
            </a:lnSpc>
            <a:spcBef>
              <a:spcPct val="0"/>
            </a:spcBef>
            <a:spcAft>
              <a:spcPct val="35000"/>
            </a:spcAft>
            <a:buNone/>
          </a:pPr>
          <a:r>
            <a:rPr lang="en-US" sz="3500" kern="1200"/>
            <a:t>Size</a:t>
          </a:r>
        </a:p>
      </dsp:txBody>
      <dsp:txXfrm>
        <a:off x="4139912" y="2673279"/>
        <a:ext cx="3516992" cy="593622"/>
      </dsp:txXfrm>
    </dsp:sp>
    <dsp:sp modelId="{9FE81C9F-4B59-4812-ADF1-BF7AE0C8A62F}">
      <dsp:nvSpPr>
        <dsp:cNvPr id="0" name=""/>
        <dsp:cNvSpPr/>
      </dsp:nvSpPr>
      <dsp:spPr>
        <a:xfrm>
          <a:off x="3995333" y="920775"/>
          <a:ext cx="126111" cy="2837513"/>
        </a:xfrm>
        <a:custGeom>
          <a:avLst/>
          <a:gdLst/>
          <a:ahLst/>
          <a:cxnLst/>
          <a:rect l="0" t="0" r="0" b="0"/>
          <a:pathLst>
            <a:path>
              <a:moveTo>
                <a:pt x="0" y="0"/>
              </a:moveTo>
              <a:lnTo>
                <a:pt x="0" y="2837513"/>
              </a:lnTo>
              <a:lnTo>
                <a:pt x="126111" y="2837513"/>
              </a:lnTo>
            </a:path>
          </a:pathLst>
        </a:custGeom>
        <a:noFill/>
        <a:ln w="12700" cap="flat" cmpd="sng" algn="ctr">
          <a:solidFill>
            <a:schemeClr val="bg2"/>
          </a:solidFill>
          <a:prstDash val="solid"/>
          <a:miter lim="800000"/>
        </a:ln>
        <a:effectLst/>
      </dsp:spPr>
      <dsp:style>
        <a:lnRef idx="2">
          <a:scrgbClr r="0" g="0" b="0"/>
        </a:lnRef>
        <a:fillRef idx="0">
          <a:scrgbClr r="0" g="0" b="0"/>
        </a:fillRef>
        <a:effectRef idx="0">
          <a:scrgbClr r="0" g="0" b="0"/>
        </a:effectRef>
        <a:fontRef idx="minor"/>
      </dsp:style>
    </dsp:sp>
    <dsp:sp modelId="{5E544188-0363-47B2-AC99-AA188E2A364E}">
      <dsp:nvSpPr>
        <dsp:cNvPr id="0" name=""/>
        <dsp:cNvSpPr/>
      </dsp:nvSpPr>
      <dsp:spPr>
        <a:xfrm>
          <a:off x="4121444" y="3443009"/>
          <a:ext cx="3553928" cy="630558"/>
        </a:xfrm>
        <a:prstGeom prst="roundRect">
          <a:avLst>
            <a:gd name="adj" fmla="val 10000"/>
          </a:avLst>
        </a:prstGeom>
        <a:solidFill>
          <a:schemeClr val="lt1">
            <a:alpha val="90000"/>
            <a:hueOff val="0"/>
            <a:satOff val="0"/>
            <a:lumOff val="0"/>
            <a:alphaOff val="0"/>
          </a:schemeClr>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6675" tIns="44450" rIns="66675" bIns="44450" numCol="1" spcCol="1270" anchor="ctr" anchorCtr="0">
          <a:noAutofit/>
        </a:bodyPr>
        <a:lstStyle/>
        <a:p>
          <a:pPr marL="0" lvl="0" indent="0" algn="ctr" defTabSz="1555750">
            <a:lnSpc>
              <a:spcPct val="90000"/>
            </a:lnSpc>
            <a:spcBef>
              <a:spcPct val="0"/>
            </a:spcBef>
            <a:spcAft>
              <a:spcPct val="35000"/>
            </a:spcAft>
            <a:buNone/>
          </a:pPr>
          <a:r>
            <a:rPr lang="en-US" sz="3500" kern="1200"/>
            <a:t>1 lab station</a:t>
          </a:r>
        </a:p>
      </dsp:txBody>
      <dsp:txXfrm>
        <a:off x="4139912" y="3461477"/>
        <a:ext cx="3516992" cy="59362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BD1768-8777-0D4D-8307-70FFA4DE0B86}" type="datetimeFigureOut">
              <a:rPr lang="en-US" smtClean="0"/>
              <a:t>2/20/2025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CCC1AB-48B7-0748-A812-2B7A531C5611}" type="slidenum">
              <a:rPr lang="en-US" smtClean="0"/>
              <a:t>‹#›</a:t>
            </a:fld>
            <a:endParaRPr lang="en-US"/>
          </a:p>
        </p:txBody>
      </p:sp>
    </p:spTree>
    <p:extLst>
      <p:ext uri="{BB962C8B-B14F-4D97-AF65-F5344CB8AC3E}">
        <p14:creationId xmlns:p14="http://schemas.microsoft.com/office/powerpoint/2010/main" val="206110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1</a:t>
            </a:fld>
            <a:endParaRPr lang="en-US"/>
          </a:p>
        </p:txBody>
      </p:sp>
    </p:spTree>
    <p:extLst>
      <p:ext uri="{BB962C8B-B14F-4D97-AF65-F5344CB8AC3E}">
        <p14:creationId xmlns:p14="http://schemas.microsoft.com/office/powerpoint/2010/main" val="1316662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130C0-6E9B-766D-0749-BE39DE5CB8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988F99-0B6D-88E1-6364-C36122D4F1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D54B58-8625-7FD4-381D-0F365BB6EE2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5C365FE-F4F7-1D81-CCDA-7CC3AF0867D4}"/>
              </a:ext>
            </a:extLst>
          </p:cNvPr>
          <p:cNvSpPr>
            <a:spLocks noGrp="1"/>
          </p:cNvSpPr>
          <p:nvPr>
            <p:ph type="sldNum" sz="quarter" idx="5"/>
          </p:nvPr>
        </p:nvSpPr>
        <p:spPr/>
        <p:txBody>
          <a:bodyPr/>
          <a:lstStyle/>
          <a:p>
            <a:fld id="{41CCC1AB-48B7-0748-A812-2B7A531C5611}" type="slidenum">
              <a:rPr lang="en-US" smtClean="0"/>
              <a:t>12</a:t>
            </a:fld>
            <a:endParaRPr lang="en-US"/>
          </a:p>
        </p:txBody>
      </p:sp>
    </p:spTree>
    <p:extLst>
      <p:ext uri="{BB962C8B-B14F-4D97-AF65-F5344CB8AC3E}">
        <p14:creationId xmlns:p14="http://schemas.microsoft.com/office/powerpoint/2010/main" val="1961414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B4CC3-202F-3BD5-CD4C-0DE7E96A3E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B775A2-FCE1-859E-E104-EB35861C90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847A23-B3F4-66BC-5308-5D5BF020ED9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CC246D2-E9C1-E01B-5503-9B02BD517AE6}"/>
              </a:ext>
            </a:extLst>
          </p:cNvPr>
          <p:cNvSpPr>
            <a:spLocks noGrp="1"/>
          </p:cNvSpPr>
          <p:nvPr>
            <p:ph type="sldNum" sz="quarter" idx="5"/>
          </p:nvPr>
        </p:nvSpPr>
        <p:spPr/>
        <p:txBody>
          <a:bodyPr/>
          <a:lstStyle/>
          <a:p>
            <a:fld id="{41CCC1AB-48B7-0748-A812-2B7A531C5611}" type="slidenum">
              <a:rPr lang="en-US" smtClean="0"/>
              <a:t>13</a:t>
            </a:fld>
            <a:endParaRPr lang="en-US"/>
          </a:p>
        </p:txBody>
      </p:sp>
    </p:spTree>
    <p:extLst>
      <p:ext uri="{BB962C8B-B14F-4D97-AF65-F5344CB8AC3E}">
        <p14:creationId xmlns:p14="http://schemas.microsoft.com/office/powerpoint/2010/main" val="16974521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4C84A-21F3-E29A-B00A-A1D8A30F19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A5E4D-611A-B5AF-E48C-3DA392E084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46E744-2B2B-934D-C671-C2075B5758CD}"/>
              </a:ext>
            </a:extLst>
          </p:cNvPr>
          <p:cNvSpPr>
            <a:spLocks noGrp="1"/>
          </p:cNvSpPr>
          <p:nvPr>
            <p:ph type="body" idx="1"/>
          </p:nvPr>
        </p:nvSpPr>
        <p:spPr/>
        <p:txBody>
          <a:bodyPr/>
          <a:lstStyle/>
          <a:p>
            <a:r>
              <a:rPr lang="en-US"/>
              <a:t>http://playwithrobots.com/dc-motor-driver-circuits/</a:t>
            </a:r>
          </a:p>
        </p:txBody>
      </p:sp>
      <p:sp>
        <p:nvSpPr>
          <p:cNvPr id="4" name="Slide Number Placeholder 3">
            <a:extLst>
              <a:ext uri="{FF2B5EF4-FFF2-40B4-BE49-F238E27FC236}">
                <a16:creationId xmlns:a16="http://schemas.microsoft.com/office/drawing/2014/main" id="{D53EF6C8-734D-86DE-567B-831F40EC71AF}"/>
              </a:ext>
            </a:extLst>
          </p:cNvPr>
          <p:cNvSpPr>
            <a:spLocks noGrp="1"/>
          </p:cNvSpPr>
          <p:nvPr>
            <p:ph type="sldNum" sz="quarter" idx="5"/>
          </p:nvPr>
        </p:nvSpPr>
        <p:spPr/>
        <p:txBody>
          <a:bodyPr/>
          <a:lstStyle/>
          <a:p>
            <a:fld id="{41CCC1AB-48B7-0748-A812-2B7A531C5611}" type="slidenum">
              <a:rPr lang="en-US" smtClean="0"/>
              <a:t>14</a:t>
            </a:fld>
            <a:endParaRPr lang="en-US"/>
          </a:p>
        </p:txBody>
      </p:sp>
    </p:spTree>
    <p:extLst>
      <p:ext uri="{BB962C8B-B14F-4D97-AF65-F5344CB8AC3E}">
        <p14:creationId xmlns:p14="http://schemas.microsoft.com/office/powerpoint/2010/main" val="993714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B9A7E-CE96-E56D-D79B-7729DB7BDC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BEED8C-8E58-6F4F-44D9-1211D6A1CE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98BB34-8075-6D68-1419-5DDE43DAD92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35A000C-801B-1FAB-51C0-7279135BAA7F}"/>
              </a:ext>
            </a:extLst>
          </p:cNvPr>
          <p:cNvSpPr>
            <a:spLocks noGrp="1"/>
          </p:cNvSpPr>
          <p:nvPr>
            <p:ph type="sldNum" sz="quarter" idx="5"/>
          </p:nvPr>
        </p:nvSpPr>
        <p:spPr/>
        <p:txBody>
          <a:bodyPr/>
          <a:lstStyle/>
          <a:p>
            <a:fld id="{41CCC1AB-48B7-0748-A812-2B7A531C5611}" type="slidenum">
              <a:rPr lang="en-US" smtClean="0"/>
              <a:t>15</a:t>
            </a:fld>
            <a:endParaRPr lang="en-US"/>
          </a:p>
        </p:txBody>
      </p:sp>
    </p:spTree>
    <p:extLst>
      <p:ext uri="{BB962C8B-B14F-4D97-AF65-F5344CB8AC3E}">
        <p14:creationId xmlns:p14="http://schemas.microsoft.com/office/powerpoint/2010/main" val="3031794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Already have a conveyor belt and PLC.  The PLC is so old they refuse to give us a license for it</a:t>
            </a:r>
          </a:p>
        </p:txBody>
      </p:sp>
      <p:sp>
        <p:nvSpPr>
          <p:cNvPr id="4" name="Slide Number Placeholder 3"/>
          <p:cNvSpPr>
            <a:spLocks noGrp="1"/>
          </p:cNvSpPr>
          <p:nvPr>
            <p:ph type="sldNum" sz="quarter" idx="5"/>
          </p:nvPr>
        </p:nvSpPr>
        <p:spPr/>
        <p:txBody>
          <a:bodyPr/>
          <a:lstStyle/>
          <a:p>
            <a:fld id="{41CCC1AB-48B7-0748-A812-2B7A531C5611}" type="slidenum">
              <a:rPr lang="en-US" smtClean="0"/>
              <a:t>16</a:t>
            </a:fld>
            <a:endParaRPr lang="en-US"/>
          </a:p>
        </p:txBody>
      </p:sp>
    </p:spTree>
    <p:extLst>
      <p:ext uri="{BB962C8B-B14F-4D97-AF65-F5344CB8AC3E}">
        <p14:creationId xmlns:p14="http://schemas.microsoft.com/office/powerpoint/2010/main" val="1480617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25</a:t>
            </a:fld>
            <a:endParaRPr lang="en-US"/>
          </a:p>
        </p:txBody>
      </p:sp>
    </p:spTree>
    <p:extLst>
      <p:ext uri="{BB962C8B-B14F-4D97-AF65-F5344CB8AC3E}">
        <p14:creationId xmlns:p14="http://schemas.microsoft.com/office/powerpoint/2010/main" val="4088573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27</a:t>
            </a:fld>
            <a:endParaRPr lang="en-US"/>
          </a:p>
        </p:txBody>
      </p:sp>
    </p:spTree>
    <p:extLst>
      <p:ext uri="{BB962C8B-B14F-4D97-AF65-F5344CB8AC3E}">
        <p14:creationId xmlns:p14="http://schemas.microsoft.com/office/powerpoint/2010/main" val="266161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effectLst/>
                <a:latin typeface="Helvetica" pitchFamily="2" charset="0"/>
              </a:rPr>
              <a:t>PLCs reduce costs, saves time, and yields little to no manual labor. The current market value of PLCs is roughly $11.6 billion and is expected to continue to grow by 4.7% in the next eight years</a:t>
            </a:r>
          </a:p>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30</a:t>
            </a:fld>
            <a:endParaRPr lang="en-US"/>
          </a:p>
        </p:txBody>
      </p:sp>
    </p:spTree>
    <p:extLst>
      <p:ext uri="{BB962C8B-B14F-4D97-AF65-F5344CB8AC3E}">
        <p14:creationId xmlns:p14="http://schemas.microsoft.com/office/powerpoint/2010/main" val="9831233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31</a:t>
            </a:fld>
            <a:endParaRPr lang="en-US"/>
          </a:p>
        </p:txBody>
      </p:sp>
    </p:spTree>
    <p:extLst>
      <p:ext uri="{BB962C8B-B14F-4D97-AF65-F5344CB8AC3E}">
        <p14:creationId xmlns:p14="http://schemas.microsoft.com/office/powerpoint/2010/main" val="11178989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Customer need #1: Content should provide students with introductory understanding (Q1), prior experience simulating an automated system will allow students to succeed as a new employee (Q8)</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Customer need #2: </a:t>
            </a:r>
            <a:r>
              <a:rPr lang="en-US">
                <a:solidFill>
                  <a:srgbClr val="FFFFFF"/>
                </a:solidFill>
                <a:effectLst/>
                <a:latin typeface="Helvetica" pitchFamily="2" charset="0"/>
              </a:rPr>
              <a:t>Content matches the quality that is produced at other universities (Q2), content should match concepts covered in Rockwell’s training toolkit to reduce the learning curve for new employees (Q4), curriculum will support Rockwell’s training material (Q10)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rgbClr val="FFFFFF"/>
              </a:solidFill>
              <a:effectLst/>
              <a:latin typeface="Helvetica" pitchFamily="2" charset="0"/>
            </a:endParaRPr>
          </a:p>
          <a:p>
            <a:r>
              <a:rPr lang="en-US">
                <a:solidFill>
                  <a:srgbClr val="FFFFFF"/>
                </a:solidFill>
                <a:effectLst/>
                <a:latin typeface="Helvetica" pitchFamily="2" charset="0"/>
              </a:rPr>
              <a:t>Customer need #3: ladder logic is crucial for Rockwell’s training (Q3), students will be best prepared with conditions that match the industry, which includes software and hardware troubleshooting (Q6)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rgbClr val="FFFFFF"/>
              </a:solidFill>
              <a:effectLst/>
              <a:latin typeface="Helvetica" pitchFamily="2" charset="0"/>
            </a:endParaRPr>
          </a:p>
          <a:p>
            <a:r>
              <a:rPr lang="en-US">
                <a:solidFill>
                  <a:srgbClr val="FFFFFF"/>
                </a:solidFill>
                <a:effectLst/>
                <a:latin typeface="Helvetica" pitchFamily="2" charset="0"/>
              </a:rPr>
              <a:t>Customer need #4: communication networks is an advanced skill (Q7), HMI development is an advanced skill (Q9)</a:t>
            </a:r>
          </a:p>
        </p:txBody>
      </p:sp>
      <p:sp>
        <p:nvSpPr>
          <p:cNvPr id="4" name="Slide Number Placeholder 3"/>
          <p:cNvSpPr>
            <a:spLocks noGrp="1"/>
          </p:cNvSpPr>
          <p:nvPr>
            <p:ph type="sldNum" sz="quarter" idx="5"/>
          </p:nvPr>
        </p:nvSpPr>
        <p:spPr/>
        <p:txBody>
          <a:bodyPr/>
          <a:lstStyle/>
          <a:p>
            <a:fld id="{41CCC1AB-48B7-0748-A812-2B7A531C5611}" type="slidenum">
              <a:rPr lang="en-US" smtClean="0"/>
              <a:t>40</a:t>
            </a:fld>
            <a:endParaRPr lang="en-US"/>
          </a:p>
        </p:txBody>
      </p:sp>
    </p:spTree>
    <p:extLst>
      <p:ext uri="{BB962C8B-B14F-4D97-AF65-F5344CB8AC3E}">
        <p14:creationId xmlns:p14="http://schemas.microsoft.com/office/powerpoint/2010/main" val="442599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lumMod val="49000"/>
                    <a:lumOff val="51000"/>
                  </a:schemeClr>
                </a:solidFill>
                <a:ea typeface="+mn-lt"/>
                <a:cs typeface="+mn-lt"/>
              </a:rPr>
              <a:t>https://meetings.informs.org/wordpress/phoenix2023/exhibit-hall/famu-fsu-college-of-engineering-industrial-manufacturing/</a:t>
            </a:r>
            <a:endParaRPr lang="en-US" sz="1200">
              <a:solidFill>
                <a:schemeClr val="tx1">
                  <a:lumMod val="49000"/>
                  <a:lumOff val="51000"/>
                </a:schemeClr>
              </a:solidFill>
              <a:cs typeface="Calibri"/>
            </a:endParaRPr>
          </a:p>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3</a:t>
            </a:fld>
            <a:endParaRPr lang="en-US"/>
          </a:p>
        </p:txBody>
      </p:sp>
    </p:spTree>
    <p:extLst>
      <p:ext uri="{BB962C8B-B14F-4D97-AF65-F5344CB8AC3E}">
        <p14:creationId xmlns:p14="http://schemas.microsoft.com/office/powerpoint/2010/main" val="16452388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48</a:t>
            </a:fld>
            <a:endParaRPr lang="en-US"/>
          </a:p>
        </p:txBody>
      </p:sp>
    </p:spTree>
    <p:extLst>
      <p:ext uri="{BB962C8B-B14F-4D97-AF65-F5344CB8AC3E}">
        <p14:creationId xmlns:p14="http://schemas.microsoft.com/office/powerpoint/2010/main" val="38459601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at least 20-point font in Room A105, B134, and B136</a:t>
            </a:r>
          </a:p>
          <a:p>
            <a:r>
              <a:rPr lang="en-US"/>
              <a:t>Use at least 25-point font in Room B135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71632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Avoid 75% Black in B135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86138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Remove American orange add hyperlink grey</a:t>
            </a:r>
          </a:p>
          <a:p>
            <a:r>
              <a:rPr lang="en-US"/>
              <a:t>Make corn the last for b135</a:t>
            </a:r>
          </a:p>
          <a:p>
            <a:r>
              <a:rPr lang="en-US"/>
              <a:t>All work in 134 imperial move later</a:t>
            </a:r>
          </a:p>
          <a:p>
            <a:r>
              <a:rPr lang="en-US"/>
              <a:t>Tardis doesn’t work in b136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6443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variants that work well with Fang Orange. The bolded items show well on the projectors. </a:t>
            </a:r>
          </a:p>
        </p:txBody>
      </p:sp>
      <p:sp>
        <p:nvSpPr>
          <p:cNvPr id="4" name="Slide Number Placeholder 3"/>
          <p:cNvSpPr>
            <a:spLocks noGrp="1"/>
          </p:cNvSpPr>
          <p:nvPr>
            <p:ph type="sldNum" sz="quarter" idx="5"/>
          </p:nvPr>
        </p:nvSpPr>
        <p:spPr/>
        <p:txBody>
          <a:bodyPr/>
          <a:lstStyle/>
          <a:p>
            <a:fld id="{41CCC1AB-48B7-0748-A812-2B7A531C5611}" type="slidenum">
              <a:rPr lang="en-US" smtClean="0"/>
              <a:t>52</a:t>
            </a:fld>
            <a:endParaRPr lang="en-US"/>
          </a:p>
        </p:txBody>
      </p:sp>
    </p:spTree>
    <p:extLst>
      <p:ext uri="{BB962C8B-B14F-4D97-AF65-F5344CB8AC3E}">
        <p14:creationId xmlns:p14="http://schemas.microsoft.com/office/powerpoint/2010/main" val="37060368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Vertical lines from top down.</a:t>
            </a:r>
          </a:p>
          <a:p>
            <a:pPr marL="241653" indent="-241653">
              <a:buFont typeface="+mj-lt"/>
              <a:buAutoNum type="arabicPeriod"/>
            </a:pPr>
            <a:r>
              <a:rPr lang="en-US"/>
              <a:t>Borderline and top of title. (0.5 inch)</a:t>
            </a:r>
          </a:p>
          <a:p>
            <a:pPr marL="241653" indent="-241653">
              <a:buFont typeface="+mj-lt"/>
              <a:buAutoNum type="arabicPeriod"/>
            </a:pPr>
            <a:r>
              <a:rPr lang="en-US"/>
              <a:t>Center of Slide (0 inch y-direction for the entire slide)</a:t>
            </a:r>
          </a:p>
          <a:p>
            <a:pPr marL="241653" indent="-241653">
              <a:buFont typeface="+mj-lt"/>
              <a:buAutoNum type="arabicPeriod"/>
            </a:pPr>
            <a:r>
              <a:rPr lang="en-US"/>
              <a:t>Center of Design Content (0 inch  y-direction considering the title, footer, and negative space)</a:t>
            </a:r>
          </a:p>
          <a:p>
            <a:pPr marL="241653" indent="-241653">
              <a:buFont typeface="+mj-lt"/>
              <a:buAutoNum type="arabicPeriod"/>
            </a:pPr>
            <a:r>
              <a:rPr lang="en-US"/>
              <a:t>Bottom of Design Content (0.25 in gap to the footer. 0.75 to the bottom of the screen)</a:t>
            </a:r>
          </a:p>
          <a:p>
            <a:endParaRPr lang="en-US"/>
          </a:p>
          <a:p>
            <a:r>
              <a:rPr lang="en-US" b="1" u="sng"/>
              <a:t>Horizontal lines from left to right</a:t>
            </a:r>
          </a:p>
          <a:p>
            <a:pPr marL="241653" indent="-241653">
              <a:buFont typeface="+mj-lt"/>
              <a:buAutoNum type="arabicPeriod"/>
            </a:pPr>
            <a:r>
              <a:rPr lang="en-US"/>
              <a:t>Borderline (0.5 inch)</a:t>
            </a:r>
          </a:p>
          <a:p>
            <a:pPr marL="241653" indent="-241653" defTabSz="966612">
              <a:buFont typeface="+mj-lt"/>
              <a:buAutoNum type="arabicPeriod"/>
              <a:defRPr/>
            </a:pPr>
            <a:r>
              <a:rPr lang="en-US"/>
              <a:t>Center of design content. </a:t>
            </a:r>
          </a:p>
          <a:p>
            <a:pPr marL="241653" marR="0" lvl="0" indent="-241653" algn="l" defTabSz="966612" rtl="0" eaLnBrk="1" fontAlgn="auto" latinLnBrk="0" hangingPunct="1">
              <a:lnSpc>
                <a:spcPct val="100000"/>
              </a:lnSpc>
              <a:spcBef>
                <a:spcPts val="0"/>
              </a:spcBef>
              <a:spcAft>
                <a:spcPts val="0"/>
              </a:spcAft>
              <a:buClrTx/>
              <a:buSzTx/>
              <a:buFont typeface="+mj-lt"/>
              <a:buAutoNum type="arabicPeriod"/>
              <a:tabLst/>
              <a:defRPr/>
            </a:pPr>
            <a:r>
              <a:rPr lang="en-US"/>
              <a:t>Center of slide (0 inch y-direction for the entire slide)</a:t>
            </a:r>
          </a:p>
          <a:p>
            <a:pPr marL="241653" indent="-241653">
              <a:buFont typeface="+mj-lt"/>
              <a:buAutoNum type="arabicPeriod"/>
            </a:pPr>
            <a:r>
              <a:rPr lang="en-US"/>
              <a:t>Borderline (0.125 inch all around)</a:t>
            </a:r>
          </a:p>
        </p:txBody>
      </p:sp>
      <p:sp>
        <p:nvSpPr>
          <p:cNvPr id="4" name="Slide Number Placeholder 3"/>
          <p:cNvSpPr>
            <a:spLocks noGrp="1"/>
          </p:cNvSpPr>
          <p:nvPr>
            <p:ph type="sldNum" sz="quarter" idx="5"/>
          </p:nvPr>
        </p:nvSpPr>
        <p:spPr/>
        <p:txBody>
          <a:bodyPr/>
          <a:lstStyle/>
          <a:p>
            <a:fld id="{41CCC1AB-48B7-0748-A812-2B7A531C5611}" type="slidenum">
              <a:rPr lang="en-US" smtClean="0"/>
              <a:t>55</a:t>
            </a:fld>
            <a:endParaRPr lang="en-US"/>
          </a:p>
        </p:txBody>
      </p:sp>
    </p:spTree>
    <p:extLst>
      <p:ext uri="{BB962C8B-B14F-4D97-AF65-F5344CB8AC3E}">
        <p14:creationId xmlns:p14="http://schemas.microsoft.com/office/powerpoint/2010/main" val="2950479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4</a:t>
            </a:fld>
            <a:endParaRPr lang="en-US"/>
          </a:p>
        </p:txBody>
      </p:sp>
    </p:spTree>
    <p:extLst>
      <p:ext uri="{BB962C8B-B14F-4D97-AF65-F5344CB8AC3E}">
        <p14:creationId xmlns:p14="http://schemas.microsoft.com/office/powerpoint/2010/main" val="3556642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determine the targets for this project, we organized our thoughts into each of the highest-level functions.  </a:t>
            </a:r>
          </a:p>
        </p:txBody>
      </p:sp>
      <p:sp>
        <p:nvSpPr>
          <p:cNvPr id="4" name="Slide Number Placeholder 3"/>
          <p:cNvSpPr>
            <a:spLocks noGrp="1"/>
          </p:cNvSpPr>
          <p:nvPr>
            <p:ph type="sldNum" sz="quarter" idx="5"/>
          </p:nvPr>
        </p:nvSpPr>
        <p:spPr/>
        <p:txBody>
          <a:bodyPr/>
          <a:lstStyle/>
          <a:p>
            <a:fld id="{41CCC1AB-48B7-0748-A812-2B7A531C5611}" type="slidenum">
              <a:rPr lang="en-US" smtClean="0"/>
              <a:t>6</a:t>
            </a:fld>
            <a:endParaRPr lang="en-US"/>
          </a:p>
        </p:txBody>
      </p:sp>
    </p:spTree>
    <p:extLst>
      <p:ext uri="{BB962C8B-B14F-4D97-AF65-F5344CB8AC3E}">
        <p14:creationId xmlns:p14="http://schemas.microsoft.com/office/powerpoint/2010/main" val="1250980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B3AE8-8ADA-668C-FBD4-6C95B0EE07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ACA143-91BE-0C7C-54BB-14B3551597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4F17A5-9D6A-13B0-4071-E27AD9127F64}"/>
              </a:ext>
            </a:extLst>
          </p:cNvPr>
          <p:cNvSpPr>
            <a:spLocks noGrp="1"/>
          </p:cNvSpPr>
          <p:nvPr>
            <p:ph type="body" idx="1"/>
          </p:nvPr>
        </p:nvSpPr>
        <p:spPr/>
        <p:txBody>
          <a:bodyPr/>
          <a:lstStyle/>
          <a:p>
            <a:r>
              <a:rPr lang="en-US"/>
              <a:t>To determine the targets for this project we organized our thoughts into each of the highest-level functions.  </a:t>
            </a:r>
          </a:p>
        </p:txBody>
      </p:sp>
      <p:sp>
        <p:nvSpPr>
          <p:cNvPr id="4" name="Slide Number Placeholder 3">
            <a:extLst>
              <a:ext uri="{FF2B5EF4-FFF2-40B4-BE49-F238E27FC236}">
                <a16:creationId xmlns:a16="http://schemas.microsoft.com/office/drawing/2014/main" id="{13FFEF30-F266-AADB-1C4A-A04C6230EF49}"/>
              </a:ext>
            </a:extLst>
          </p:cNvPr>
          <p:cNvSpPr>
            <a:spLocks noGrp="1"/>
          </p:cNvSpPr>
          <p:nvPr>
            <p:ph type="sldNum" sz="quarter" idx="5"/>
          </p:nvPr>
        </p:nvSpPr>
        <p:spPr/>
        <p:txBody>
          <a:bodyPr/>
          <a:lstStyle/>
          <a:p>
            <a:fld id="{41CCC1AB-48B7-0748-A812-2B7A531C5611}" type="slidenum">
              <a:rPr lang="en-US" smtClean="0"/>
              <a:t>7</a:t>
            </a:fld>
            <a:endParaRPr lang="en-US"/>
          </a:p>
        </p:txBody>
      </p:sp>
    </p:spTree>
    <p:extLst>
      <p:ext uri="{BB962C8B-B14F-4D97-AF65-F5344CB8AC3E}">
        <p14:creationId xmlns:p14="http://schemas.microsoft.com/office/powerpoint/2010/main" val="3949498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6DF4F-AF7B-9215-E344-639E725BB7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4998E4-2661-28D3-F71C-F8CBE2F890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308001-98B6-B6EF-6C60-2BFAF073D30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9ADC38B-6A4F-30F9-CE93-18676E32144A}"/>
              </a:ext>
            </a:extLst>
          </p:cNvPr>
          <p:cNvSpPr>
            <a:spLocks noGrp="1"/>
          </p:cNvSpPr>
          <p:nvPr>
            <p:ph type="sldNum" sz="quarter" idx="5"/>
          </p:nvPr>
        </p:nvSpPr>
        <p:spPr/>
        <p:txBody>
          <a:bodyPr/>
          <a:lstStyle/>
          <a:p>
            <a:fld id="{41CCC1AB-48B7-0748-A812-2B7A531C5611}" type="slidenum">
              <a:rPr lang="en-US" smtClean="0"/>
              <a:t>8</a:t>
            </a:fld>
            <a:endParaRPr lang="en-US"/>
          </a:p>
        </p:txBody>
      </p:sp>
    </p:spTree>
    <p:extLst>
      <p:ext uri="{BB962C8B-B14F-4D97-AF65-F5344CB8AC3E}">
        <p14:creationId xmlns:p14="http://schemas.microsoft.com/office/powerpoint/2010/main" val="1725269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E664A-735D-9338-97DF-387404D881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53E136-4337-1971-DE42-9503B23CB3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2ED42B-0952-2C15-41D1-8D31AB016B5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4CEE78D-268C-C64F-0B74-29F30C048325}"/>
              </a:ext>
            </a:extLst>
          </p:cNvPr>
          <p:cNvSpPr>
            <a:spLocks noGrp="1"/>
          </p:cNvSpPr>
          <p:nvPr>
            <p:ph type="sldNum" sz="quarter" idx="5"/>
          </p:nvPr>
        </p:nvSpPr>
        <p:spPr/>
        <p:txBody>
          <a:bodyPr/>
          <a:lstStyle/>
          <a:p>
            <a:fld id="{41CCC1AB-48B7-0748-A812-2B7A531C5611}" type="slidenum">
              <a:rPr lang="en-US" smtClean="0"/>
              <a:t>9</a:t>
            </a:fld>
            <a:endParaRPr lang="en-US"/>
          </a:p>
        </p:txBody>
      </p:sp>
    </p:spTree>
    <p:extLst>
      <p:ext uri="{BB962C8B-B14F-4D97-AF65-F5344CB8AC3E}">
        <p14:creationId xmlns:p14="http://schemas.microsoft.com/office/powerpoint/2010/main" val="2382059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403E3-BEB5-2CC9-F92F-76223DD4CE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FD7D9F-1C77-831D-1361-99A9977638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A491C6-CBC1-D804-43CF-BB96488A4F4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B2D40C0-8EF2-72D3-E5A0-D100F6A40F32}"/>
              </a:ext>
            </a:extLst>
          </p:cNvPr>
          <p:cNvSpPr>
            <a:spLocks noGrp="1"/>
          </p:cNvSpPr>
          <p:nvPr>
            <p:ph type="sldNum" sz="quarter" idx="5"/>
          </p:nvPr>
        </p:nvSpPr>
        <p:spPr/>
        <p:txBody>
          <a:bodyPr/>
          <a:lstStyle/>
          <a:p>
            <a:fld id="{41CCC1AB-48B7-0748-A812-2B7A531C5611}" type="slidenum">
              <a:rPr lang="en-US" smtClean="0"/>
              <a:t>10</a:t>
            </a:fld>
            <a:endParaRPr lang="en-US"/>
          </a:p>
        </p:txBody>
      </p:sp>
    </p:spTree>
    <p:extLst>
      <p:ext uri="{BB962C8B-B14F-4D97-AF65-F5344CB8AC3E}">
        <p14:creationId xmlns:p14="http://schemas.microsoft.com/office/powerpoint/2010/main" val="264442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FEAA8-FCF3-1A71-1BEE-3942A8CDEF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96A456-235B-A47D-AC37-27F3359480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8F76BA-8ED2-5A63-C954-440DEF9B3BF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731AC13-62A8-0901-4C8C-B87CD317539E}"/>
              </a:ext>
            </a:extLst>
          </p:cNvPr>
          <p:cNvSpPr>
            <a:spLocks noGrp="1"/>
          </p:cNvSpPr>
          <p:nvPr>
            <p:ph type="sldNum" sz="quarter" idx="5"/>
          </p:nvPr>
        </p:nvSpPr>
        <p:spPr/>
        <p:txBody>
          <a:bodyPr/>
          <a:lstStyle/>
          <a:p>
            <a:fld id="{41CCC1AB-48B7-0748-A812-2B7A531C5611}" type="slidenum">
              <a:rPr lang="en-US" smtClean="0"/>
              <a:t>11</a:t>
            </a:fld>
            <a:endParaRPr lang="en-US"/>
          </a:p>
        </p:txBody>
      </p:sp>
    </p:spTree>
    <p:extLst>
      <p:ext uri="{BB962C8B-B14F-4D97-AF65-F5344CB8AC3E}">
        <p14:creationId xmlns:p14="http://schemas.microsoft.com/office/powerpoint/2010/main" val="15648221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33231"/>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Presenter’s Names</a:t>
            </a:r>
          </a:p>
        </p:txBody>
      </p:sp>
      <p:sp>
        <p:nvSpPr>
          <p:cNvPr id="5" name="Text Placeholder 8">
            <a:extLst>
              <a:ext uri="{FF2B5EF4-FFF2-40B4-BE49-F238E27FC236}">
                <a16:creationId xmlns:a16="http://schemas.microsoft.com/office/drawing/2014/main" id="{E1F3E4ED-9242-4520-3FAB-3F0A09D96411}"/>
              </a:ext>
            </a:extLst>
          </p:cNvPr>
          <p:cNvSpPr>
            <a:spLocks noGrp="1"/>
          </p:cNvSpPr>
          <p:nvPr>
            <p:ph type="body" sz="quarter" idx="14" hasCustomPrompt="1"/>
          </p:nvPr>
        </p:nvSpPr>
        <p:spPr>
          <a:xfrm>
            <a:off x="841248" y="6195393"/>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Date</a:t>
            </a:r>
          </a:p>
        </p:txBody>
      </p:sp>
    </p:spTree>
    <p:extLst>
      <p:ext uri="{BB962C8B-B14F-4D97-AF65-F5344CB8AC3E}">
        <p14:creationId xmlns:p14="http://schemas.microsoft.com/office/powerpoint/2010/main" val="3010818515"/>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4572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1201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resenter Name">
            <a:extLst>
              <a:ext uri="{FF2B5EF4-FFF2-40B4-BE49-F238E27FC236}">
                <a16:creationId xmlns:a16="http://schemas.microsoft.com/office/drawing/2014/main" id="{6DB7F08A-683F-4548-DEB7-13D0CC92F10A}"/>
              </a:ext>
            </a:extLst>
          </p:cNvPr>
          <p:cNvSpPr>
            <a:spLocks noGrp="1"/>
          </p:cNvSpPr>
          <p:nvPr>
            <p:ph type="body" sz="quarter" idx="16"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967880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457200" y="457200"/>
            <a:ext cx="40084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3340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457200" y="2057400"/>
            <a:ext cx="40084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2/20/2025</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3BC81332-B1A6-E98F-2EE9-286E4CE4C291}"/>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500245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457200" y="457200"/>
            <a:ext cx="40211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3213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457200" y="2057400"/>
            <a:ext cx="40211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2/20/2025</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126E29B6-CEC9-A79C-9FA9-22EB02A9A182}"/>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925119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onsor and Adviso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2F027-D0A6-A720-F95E-9777340D32A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EB7D090-2395-49F0-C0DB-EB67384DE2DC}"/>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3C78F93A-AB46-BE72-89C3-002440F42577}"/>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78C93818-218C-D858-3DE4-CC8E5696A494}"/>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Picture Placeholder 10">
            <a:extLst>
              <a:ext uri="{FF2B5EF4-FFF2-40B4-BE49-F238E27FC236}">
                <a16:creationId xmlns:a16="http://schemas.microsoft.com/office/drawing/2014/main" id="{EF9850F2-11EB-A8D6-4FBD-903F208B07C4}"/>
              </a:ext>
            </a:extLst>
          </p:cNvPr>
          <p:cNvSpPr>
            <a:spLocks noGrp="1" noChangeAspect="1"/>
          </p:cNvSpPr>
          <p:nvPr>
            <p:ph type="pic" sz="quarter" idx="13" hasCustomPrompt="1"/>
          </p:nvPr>
        </p:nvSpPr>
        <p:spPr>
          <a:xfrm>
            <a:off x="2928685" y="3349105"/>
            <a:ext cx="1374005" cy="2061006"/>
          </a:xfrm>
        </p:spPr>
        <p:txBody>
          <a:bodyPr>
            <a:normAutofit/>
          </a:bodyPr>
          <a:lstStyle>
            <a:lvl1pPr>
              <a:defRPr sz="1600"/>
            </a:lvl1pPr>
          </a:lstStyle>
          <a:p>
            <a:r>
              <a:rPr lang="en-US"/>
              <a:t>Add Sponsors Photo</a:t>
            </a:r>
          </a:p>
        </p:txBody>
      </p:sp>
      <p:sp>
        <p:nvSpPr>
          <p:cNvPr id="7" name="Text Placeholder 12">
            <a:extLst>
              <a:ext uri="{FF2B5EF4-FFF2-40B4-BE49-F238E27FC236}">
                <a16:creationId xmlns:a16="http://schemas.microsoft.com/office/drawing/2014/main" id="{606DB14B-466B-1B3B-B0CB-B7E1BA9F1111}"/>
              </a:ext>
            </a:extLst>
          </p:cNvPr>
          <p:cNvSpPr>
            <a:spLocks noGrp="1"/>
          </p:cNvSpPr>
          <p:nvPr>
            <p:ph type="body" sz="quarter" idx="14" hasCustomPrompt="1"/>
          </p:nvPr>
        </p:nvSpPr>
        <p:spPr>
          <a:xfrm>
            <a:off x="2398621" y="5561992"/>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Engineering mentor’s name and title</a:t>
            </a:r>
          </a:p>
        </p:txBody>
      </p:sp>
      <p:sp>
        <p:nvSpPr>
          <p:cNvPr id="8" name="Picture Placeholder 10">
            <a:extLst>
              <a:ext uri="{FF2B5EF4-FFF2-40B4-BE49-F238E27FC236}">
                <a16:creationId xmlns:a16="http://schemas.microsoft.com/office/drawing/2014/main" id="{10B71AFA-6ABE-842B-EAC7-ED430A4121DB}"/>
              </a:ext>
            </a:extLst>
          </p:cNvPr>
          <p:cNvSpPr>
            <a:spLocks noGrp="1" noChangeAspect="1"/>
          </p:cNvSpPr>
          <p:nvPr>
            <p:ph type="pic" sz="quarter" idx="18" hasCustomPrompt="1"/>
          </p:nvPr>
        </p:nvSpPr>
        <p:spPr>
          <a:xfrm>
            <a:off x="6365311" y="3349105"/>
            <a:ext cx="1374005" cy="2061006"/>
          </a:xfrm>
        </p:spPr>
        <p:txBody>
          <a:bodyPr>
            <a:normAutofit/>
          </a:bodyPr>
          <a:lstStyle>
            <a:lvl1pPr>
              <a:defRPr sz="1600"/>
            </a:lvl1pPr>
          </a:lstStyle>
          <a:p>
            <a:r>
              <a:rPr lang="en-US"/>
              <a:t>Add Academic Advisors Photo</a:t>
            </a:r>
          </a:p>
        </p:txBody>
      </p:sp>
      <p:sp>
        <p:nvSpPr>
          <p:cNvPr id="9" name="Picture Placeholder 10">
            <a:extLst>
              <a:ext uri="{FF2B5EF4-FFF2-40B4-BE49-F238E27FC236}">
                <a16:creationId xmlns:a16="http://schemas.microsoft.com/office/drawing/2014/main" id="{9C6BC192-3831-9A2C-00F7-46F7AE215F98}"/>
              </a:ext>
            </a:extLst>
          </p:cNvPr>
          <p:cNvSpPr>
            <a:spLocks noGrp="1"/>
          </p:cNvSpPr>
          <p:nvPr>
            <p:ph type="pic" sz="quarter" idx="19" hasCustomPrompt="1"/>
          </p:nvPr>
        </p:nvSpPr>
        <p:spPr>
          <a:xfrm>
            <a:off x="1905000" y="1825625"/>
            <a:ext cx="6858000" cy="1371600"/>
          </a:xfrm>
        </p:spPr>
        <p:txBody>
          <a:bodyPr>
            <a:normAutofit/>
          </a:bodyPr>
          <a:lstStyle>
            <a:lvl1pPr>
              <a:defRPr sz="2000"/>
            </a:lvl1pPr>
          </a:lstStyle>
          <a:p>
            <a:r>
              <a:rPr lang="en-US"/>
              <a:t>Add Sponsors Logo (note: either the place holder or the logo may need to be resized to accommodate the correct aspect ratio of the image.)</a:t>
            </a:r>
          </a:p>
        </p:txBody>
      </p:sp>
      <p:sp>
        <p:nvSpPr>
          <p:cNvPr id="10" name="Text Placeholder 12">
            <a:extLst>
              <a:ext uri="{FF2B5EF4-FFF2-40B4-BE49-F238E27FC236}">
                <a16:creationId xmlns:a16="http://schemas.microsoft.com/office/drawing/2014/main" id="{CE5FDE59-4CAE-E818-F742-9003A041CB34}"/>
              </a:ext>
            </a:extLst>
          </p:cNvPr>
          <p:cNvSpPr>
            <a:spLocks noGrp="1"/>
          </p:cNvSpPr>
          <p:nvPr>
            <p:ph type="body" sz="quarter" idx="20" hasCustomPrompt="1"/>
          </p:nvPr>
        </p:nvSpPr>
        <p:spPr>
          <a:xfrm>
            <a:off x="5835247" y="5561992"/>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Academic advisor’s name and title</a:t>
            </a:r>
          </a:p>
        </p:txBody>
      </p:sp>
      <p:sp>
        <p:nvSpPr>
          <p:cNvPr id="13" name="Presenter Name">
            <a:extLst>
              <a:ext uri="{FF2B5EF4-FFF2-40B4-BE49-F238E27FC236}">
                <a16:creationId xmlns:a16="http://schemas.microsoft.com/office/drawing/2014/main" id="{B3453D58-0E5D-6C4F-2D78-F79CFCC584D5}"/>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086372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46421-1EA8-6FFD-002C-A54417715E6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93104B2-10DD-0FC3-0CF1-C1713E658062}"/>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1E17120C-4E88-293A-8A60-AA3189CBFDF2}"/>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F4F4EC4C-6098-E881-FEF9-C299CA86EA8E}"/>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Picture Placeholder 10">
            <a:extLst>
              <a:ext uri="{FF2B5EF4-FFF2-40B4-BE49-F238E27FC236}">
                <a16:creationId xmlns:a16="http://schemas.microsoft.com/office/drawing/2014/main" id="{DD74B378-47AE-CFC8-8B44-53A7881E583B}"/>
              </a:ext>
            </a:extLst>
          </p:cNvPr>
          <p:cNvSpPr>
            <a:spLocks noGrp="1" noChangeAspect="1"/>
          </p:cNvSpPr>
          <p:nvPr>
            <p:ph type="pic" sz="quarter" idx="13" hasCustomPrompt="1"/>
          </p:nvPr>
        </p:nvSpPr>
        <p:spPr>
          <a:xfrm>
            <a:off x="1527268" y="1825625"/>
            <a:ext cx="1828800" cy="2743200"/>
          </a:xfrm>
        </p:spPr>
        <p:txBody>
          <a:bodyPr>
            <a:normAutofit/>
          </a:bodyPr>
          <a:lstStyle>
            <a:lvl1pPr>
              <a:defRPr sz="2000"/>
            </a:lvl1pPr>
          </a:lstStyle>
          <a:p>
            <a:r>
              <a:rPr lang="en-US"/>
              <a:t>Add Professional Headshot</a:t>
            </a:r>
          </a:p>
        </p:txBody>
      </p:sp>
      <p:sp>
        <p:nvSpPr>
          <p:cNvPr id="7" name="Text Placeholder 12">
            <a:extLst>
              <a:ext uri="{FF2B5EF4-FFF2-40B4-BE49-F238E27FC236}">
                <a16:creationId xmlns:a16="http://schemas.microsoft.com/office/drawing/2014/main" id="{5BB5845A-176F-5A94-AFFF-224186297A26}"/>
              </a:ext>
            </a:extLst>
          </p:cNvPr>
          <p:cNvSpPr>
            <a:spLocks noGrp="1"/>
          </p:cNvSpPr>
          <p:nvPr>
            <p:ph type="body" sz="quarter" idx="14" hasCustomPrompt="1"/>
          </p:nvPr>
        </p:nvSpPr>
        <p:spPr>
          <a:xfrm>
            <a:off x="1527268"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Text Placeholder 12">
            <a:extLst>
              <a:ext uri="{FF2B5EF4-FFF2-40B4-BE49-F238E27FC236}">
                <a16:creationId xmlns:a16="http://schemas.microsoft.com/office/drawing/2014/main" id="{2283C25A-7D38-08EE-1E14-F6F76D01793A}"/>
              </a:ext>
            </a:extLst>
          </p:cNvPr>
          <p:cNvSpPr>
            <a:spLocks noGrp="1"/>
          </p:cNvSpPr>
          <p:nvPr>
            <p:ph type="body" sz="quarter" idx="16" hasCustomPrompt="1"/>
          </p:nvPr>
        </p:nvSpPr>
        <p:spPr>
          <a:xfrm>
            <a:off x="4414373"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9" name="Text Placeholder 12">
            <a:extLst>
              <a:ext uri="{FF2B5EF4-FFF2-40B4-BE49-F238E27FC236}">
                <a16:creationId xmlns:a16="http://schemas.microsoft.com/office/drawing/2014/main" id="{D0F5B50D-030C-7D18-22BA-B59B2C78101E}"/>
              </a:ext>
            </a:extLst>
          </p:cNvPr>
          <p:cNvSpPr>
            <a:spLocks noGrp="1"/>
          </p:cNvSpPr>
          <p:nvPr>
            <p:ph type="body" sz="quarter" idx="17" hasCustomPrompt="1"/>
          </p:nvPr>
        </p:nvSpPr>
        <p:spPr>
          <a:xfrm>
            <a:off x="7301477"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0" name="Picture Placeholder 10">
            <a:extLst>
              <a:ext uri="{FF2B5EF4-FFF2-40B4-BE49-F238E27FC236}">
                <a16:creationId xmlns:a16="http://schemas.microsoft.com/office/drawing/2014/main" id="{095181CB-C5DC-8E38-2191-5300E34576B0}"/>
              </a:ext>
            </a:extLst>
          </p:cNvPr>
          <p:cNvSpPr>
            <a:spLocks noGrp="1" noChangeAspect="1"/>
          </p:cNvSpPr>
          <p:nvPr>
            <p:ph type="pic" sz="quarter" idx="18" hasCustomPrompt="1"/>
          </p:nvPr>
        </p:nvSpPr>
        <p:spPr>
          <a:xfrm>
            <a:off x="4414373" y="1825625"/>
            <a:ext cx="1828800" cy="2743200"/>
          </a:xfrm>
        </p:spPr>
        <p:txBody>
          <a:bodyPr>
            <a:normAutofit/>
          </a:bodyPr>
          <a:lstStyle>
            <a:lvl1pPr>
              <a:defRPr sz="2000"/>
            </a:lvl1pPr>
          </a:lstStyle>
          <a:p>
            <a:r>
              <a:rPr lang="en-US"/>
              <a:t>Add Professional Headshot</a:t>
            </a:r>
          </a:p>
        </p:txBody>
      </p:sp>
      <p:sp>
        <p:nvSpPr>
          <p:cNvPr id="11" name="Picture Placeholder 10">
            <a:extLst>
              <a:ext uri="{FF2B5EF4-FFF2-40B4-BE49-F238E27FC236}">
                <a16:creationId xmlns:a16="http://schemas.microsoft.com/office/drawing/2014/main" id="{27F86C99-C74D-6162-C710-F1A01BEF8C52}"/>
              </a:ext>
            </a:extLst>
          </p:cNvPr>
          <p:cNvSpPr>
            <a:spLocks noGrp="1" noChangeAspect="1"/>
          </p:cNvSpPr>
          <p:nvPr>
            <p:ph type="pic" sz="quarter" idx="19" hasCustomPrompt="1"/>
          </p:nvPr>
        </p:nvSpPr>
        <p:spPr>
          <a:xfrm>
            <a:off x="7301477" y="1825625"/>
            <a:ext cx="1828800" cy="2743200"/>
          </a:xfrm>
        </p:spPr>
        <p:txBody>
          <a:bodyPr>
            <a:normAutofit/>
          </a:bodyPr>
          <a:lstStyle>
            <a:lvl1pPr>
              <a:defRPr sz="2000"/>
            </a:lvl1pPr>
          </a:lstStyle>
          <a:p>
            <a:r>
              <a:rPr lang="en-US"/>
              <a:t>Add Professional Headshot</a:t>
            </a:r>
          </a:p>
        </p:txBody>
      </p:sp>
      <p:sp>
        <p:nvSpPr>
          <p:cNvPr id="12" name="Presenter Name">
            <a:extLst>
              <a:ext uri="{FF2B5EF4-FFF2-40B4-BE49-F238E27FC236}">
                <a16:creationId xmlns:a16="http://schemas.microsoft.com/office/drawing/2014/main" id="{6AC6CE87-C1B3-FB0A-FD78-7561158A7908}"/>
              </a:ext>
            </a:extLst>
          </p:cNvPr>
          <p:cNvSpPr>
            <a:spLocks noGrp="1"/>
          </p:cNvSpPr>
          <p:nvPr>
            <p:ph type="body" sz="quarter" idx="20"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9511417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88C49-32DC-5879-59F0-4DEF5B4180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E6F93B1-289C-E068-ABEB-863D85EAD34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264E4546-57A2-6E4C-A948-BAE8837EBC4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0516CF1B-184A-324C-E66B-F6B84E7B6FBD}"/>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Picture Placeholder 10">
            <a:extLst>
              <a:ext uri="{FF2B5EF4-FFF2-40B4-BE49-F238E27FC236}">
                <a16:creationId xmlns:a16="http://schemas.microsoft.com/office/drawing/2014/main" id="{74AA98D2-2688-D1EC-0CE1-5912A82F3986}"/>
              </a:ext>
            </a:extLst>
          </p:cNvPr>
          <p:cNvSpPr>
            <a:spLocks noGrp="1" noChangeAspect="1"/>
          </p:cNvSpPr>
          <p:nvPr>
            <p:ph type="pic" sz="quarter" idx="13" hasCustomPrompt="1"/>
          </p:nvPr>
        </p:nvSpPr>
        <p:spPr>
          <a:xfrm>
            <a:off x="478042" y="1825625"/>
            <a:ext cx="1828800" cy="2743200"/>
          </a:xfrm>
        </p:spPr>
        <p:txBody>
          <a:bodyPr>
            <a:normAutofit/>
          </a:bodyPr>
          <a:lstStyle>
            <a:lvl1pPr>
              <a:defRPr sz="2000"/>
            </a:lvl1pPr>
          </a:lstStyle>
          <a:p>
            <a:r>
              <a:rPr lang="en-US"/>
              <a:t>Add Professional Headshot</a:t>
            </a:r>
          </a:p>
        </p:txBody>
      </p:sp>
      <p:sp>
        <p:nvSpPr>
          <p:cNvPr id="7" name="Text Placeholder 12">
            <a:extLst>
              <a:ext uri="{FF2B5EF4-FFF2-40B4-BE49-F238E27FC236}">
                <a16:creationId xmlns:a16="http://schemas.microsoft.com/office/drawing/2014/main" id="{15FDCD63-4E27-15F6-0826-E87354E36060}"/>
              </a:ext>
            </a:extLst>
          </p:cNvPr>
          <p:cNvSpPr>
            <a:spLocks noGrp="1"/>
          </p:cNvSpPr>
          <p:nvPr>
            <p:ph type="body" sz="quarter" idx="14" hasCustomPrompt="1"/>
          </p:nvPr>
        </p:nvSpPr>
        <p:spPr>
          <a:xfrm>
            <a:off x="478042"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Picture Placeholder 10">
            <a:extLst>
              <a:ext uri="{FF2B5EF4-FFF2-40B4-BE49-F238E27FC236}">
                <a16:creationId xmlns:a16="http://schemas.microsoft.com/office/drawing/2014/main" id="{DAF59BE3-EA02-D835-8707-C632E5A920D5}"/>
              </a:ext>
            </a:extLst>
          </p:cNvPr>
          <p:cNvSpPr>
            <a:spLocks noGrp="1" noChangeAspect="1"/>
          </p:cNvSpPr>
          <p:nvPr>
            <p:ph type="pic" sz="quarter" idx="15" hasCustomPrompt="1"/>
          </p:nvPr>
        </p:nvSpPr>
        <p:spPr>
          <a:xfrm>
            <a:off x="8376409" y="1825625"/>
            <a:ext cx="1828800" cy="2743200"/>
          </a:xfrm>
        </p:spPr>
        <p:txBody>
          <a:bodyPr>
            <a:normAutofit/>
          </a:bodyPr>
          <a:lstStyle>
            <a:lvl1pPr>
              <a:defRPr sz="2000"/>
            </a:lvl1pPr>
          </a:lstStyle>
          <a:p>
            <a:r>
              <a:rPr lang="en-US"/>
              <a:t>Add Professional Headshot</a:t>
            </a:r>
          </a:p>
        </p:txBody>
      </p:sp>
      <p:sp>
        <p:nvSpPr>
          <p:cNvPr id="9" name="Text Placeholder 12">
            <a:extLst>
              <a:ext uri="{FF2B5EF4-FFF2-40B4-BE49-F238E27FC236}">
                <a16:creationId xmlns:a16="http://schemas.microsoft.com/office/drawing/2014/main" id="{37BE9F59-4002-5D7A-0158-C01D1418A2FC}"/>
              </a:ext>
            </a:extLst>
          </p:cNvPr>
          <p:cNvSpPr>
            <a:spLocks noGrp="1"/>
          </p:cNvSpPr>
          <p:nvPr>
            <p:ph type="body" sz="quarter" idx="16" hasCustomPrompt="1"/>
          </p:nvPr>
        </p:nvSpPr>
        <p:spPr>
          <a:xfrm>
            <a:off x="8376409"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0" name="Text Placeholder 12">
            <a:extLst>
              <a:ext uri="{FF2B5EF4-FFF2-40B4-BE49-F238E27FC236}">
                <a16:creationId xmlns:a16="http://schemas.microsoft.com/office/drawing/2014/main" id="{42ACEBA3-FEF5-ACC1-D6DE-A0A0D0001DDC}"/>
              </a:ext>
            </a:extLst>
          </p:cNvPr>
          <p:cNvSpPr>
            <a:spLocks noGrp="1"/>
          </p:cNvSpPr>
          <p:nvPr>
            <p:ph type="body" sz="quarter" idx="17" hasCustomPrompt="1"/>
          </p:nvPr>
        </p:nvSpPr>
        <p:spPr>
          <a:xfrm>
            <a:off x="3110831"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1" name="Text Placeholder 12">
            <a:extLst>
              <a:ext uri="{FF2B5EF4-FFF2-40B4-BE49-F238E27FC236}">
                <a16:creationId xmlns:a16="http://schemas.microsoft.com/office/drawing/2014/main" id="{11ADDEB6-9750-F3B4-884E-7A0BB08E7465}"/>
              </a:ext>
            </a:extLst>
          </p:cNvPr>
          <p:cNvSpPr>
            <a:spLocks noGrp="1"/>
          </p:cNvSpPr>
          <p:nvPr>
            <p:ph type="body" sz="quarter" idx="18" hasCustomPrompt="1"/>
          </p:nvPr>
        </p:nvSpPr>
        <p:spPr>
          <a:xfrm>
            <a:off x="5743620"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2" name="Picture Placeholder 10">
            <a:extLst>
              <a:ext uri="{FF2B5EF4-FFF2-40B4-BE49-F238E27FC236}">
                <a16:creationId xmlns:a16="http://schemas.microsoft.com/office/drawing/2014/main" id="{8D45BABD-E61B-41CB-CBE9-D546C14E8455}"/>
              </a:ext>
            </a:extLst>
          </p:cNvPr>
          <p:cNvSpPr>
            <a:spLocks noGrp="1" noChangeAspect="1"/>
          </p:cNvSpPr>
          <p:nvPr>
            <p:ph type="pic" sz="quarter" idx="19" hasCustomPrompt="1"/>
          </p:nvPr>
        </p:nvSpPr>
        <p:spPr>
          <a:xfrm>
            <a:off x="3110831" y="1825625"/>
            <a:ext cx="1828800" cy="2743200"/>
          </a:xfrm>
        </p:spPr>
        <p:txBody>
          <a:bodyPr>
            <a:normAutofit/>
          </a:bodyPr>
          <a:lstStyle>
            <a:lvl1pPr>
              <a:defRPr sz="2000"/>
            </a:lvl1pPr>
          </a:lstStyle>
          <a:p>
            <a:r>
              <a:rPr lang="en-US"/>
              <a:t>Add Professional Headshot</a:t>
            </a:r>
          </a:p>
        </p:txBody>
      </p:sp>
      <p:sp>
        <p:nvSpPr>
          <p:cNvPr id="13" name="Picture Placeholder 10">
            <a:extLst>
              <a:ext uri="{FF2B5EF4-FFF2-40B4-BE49-F238E27FC236}">
                <a16:creationId xmlns:a16="http://schemas.microsoft.com/office/drawing/2014/main" id="{6E2CD579-185A-CAA3-F204-43A998752FF2}"/>
              </a:ext>
            </a:extLst>
          </p:cNvPr>
          <p:cNvSpPr>
            <a:spLocks noGrp="1" noChangeAspect="1"/>
          </p:cNvSpPr>
          <p:nvPr>
            <p:ph type="pic" sz="quarter" idx="20" hasCustomPrompt="1"/>
          </p:nvPr>
        </p:nvSpPr>
        <p:spPr>
          <a:xfrm>
            <a:off x="5743620" y="1825625"/>
            <a:ext cx="1828800" cy="2743200"/>
          </a:xfrm>
        </p:spPr>
        <p:txBody>
          <a:bodyPr>
            <a:normAutofit/>
          </a:bodyPr>
          <a:lstStyle>
            <a:lvl1pPr>
              <a:defRPr sz="2000"/>
            </a:lvl1pPr>
          </a:lstStyle>
          <a:p>
            <a:r>
              <a:rPr lang="en-US"/>
              <a:t>Add Professional Headshot</a:t>
            </a:r>
          </a:p>
        </p:txBody>
      </p:sp>
      <p:sp>
        <p:nvSpPr>
          <p:cNvPr id="14" name="Presenter Name">
            <a:extLst>
              <a:ext uri="{FF2B5EF4-FFF2-40B4-BE49-F238E27FC236}">
                <a16:creationId xmlns:a16="http://schemas.microsoft.com/office/drawing/2014/main" id="{F89AAD82-B333-07D9-DECD-6AE2DB68C6B1}"/>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2078653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92BC3-FBF4-E67F-2BF0-DF278B5C47A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0946B1F-8A17-8E63-6179-01C2E19417D5}"/>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046B1E64-8B51-FF6D-38FF-350AF93AC654}"/>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C9BA321E-4DD1-A817-2A13-E9925E883EBF}"/>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Picture Placeholder 10">
            <a:extLst>
              <a:ext uri="{FF2B5EF4-FFF2-40B4-BE49-F238E27FC236}">
                <a16:creationId xmlns:a16="http://schemas.microsoft.com/office/drawing/2014/main" id="{8F86F61D-E8A0-BB00-8FCB-E6E301863494}"/>
              </a:ext>
            </a:extLst>
          </p:cNvPr>
          <p:cNvSpPr>
            <a:spLocks noGrp="1" noChangeAspect="1"/>
          </p:cNvSpPr>
          <p:nvPr>
            <p:ph type="pic" sz="quarter" idx="13" hasCustomPrompt="1"/>
          </p:nvPr>
        </p:nvSpPr>
        <p:spPr>
          <a:xfrm>
            <a:off x="1391" y="1837089"/>
            <a:ext cx="1828800" cy="2743200"/>
          </a:xfrm>
        </p:spPr>
        <p:txBody>
          <a:bodyPr>
            <a:normAutofit/>
          </a:bodyPr>
          <a:lstStyle>
            <a:lvl1pPr>
              <a:defRPr sz="2000"/>
            </a:lvl1pPr>
          </a:lstStyle>
          <a:p>
            <a:r>
              <a:rPr lang="en-US"/>
              <a:t>Add Professional Headshot</a:t>
            </a:r>
          </a:p>
        </p:txBody>
      </p:sp>
      <p:sp>
        <p:nvSpPr>
          <p:cNvPr id="7" name="Text Placeholder 12">
            <a:extLst>
              <a:ext uri="{FF2B5EF4-FFF2-40B4-BE49-F238E27FC236}">
                <a16:creationId xmlns:a16="http://schemas.microsoft.com/office/drawing/2014/main" id="{685C21A3-F892-A25F-0476-2E4FFEFB9766}"/>
              </a:ext>
            </a:extLst>
          </p:cNvPr>
          <p:cNvSpPr>
            <a:spLocks noGrp="1"/>
          </p:cNvSpPr>
          <p:nvPr>
            <p:ph type="body" sz="quarter" idx="14" hasCustomPrompt="1"/>
          </p:nvPr>
        </p:nvSpPr>
        <p:spPr>
          <a:xfrm>
            <a:off x="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Picture Placeholder 10">
            <a:extLst>
              <a:ext uri="{FF2B5EF4-FFF2-40B4-BE49-F238E27FC236}">
                <a16:creationId xmlns:a16="http://schemas.microsoft.com/office/drawing/2014/main" id="{6DCAC73E-EF4E-82A0-84F0-8B077075C205}"/>
              </a:ext>
            </a:extLst>
          </p:cNvPr>
          <p:cNvSpPr>
            <a:spLocks noGrp="1" noChangeAspect="1"/>
          </p:cNvSpPr>
          <p:nvPr>
            <p:ph type="pic" sz="quarter" idx="15" hasCustomPrompt="1"/>
          </p:nvPr>
        </p:nvSpPr>
        <p:spPr>
          <a:xfrm>
            <a:off x="8839200" y="1825625"/>
            <a:ext cx="1828800" cy="2743200"/>
          </a:xfrm>
        </p:spPr>
        <p:txBody>
          <a:bodyPr>
            <a:normAutofit/>
          </a:bodyPr>
          <a:lstStyle>
            <a:lvl1pPr>
              <a:defRPr sz="2000"/>
            </a:lvl1pPr>
          </a:lstStyle>
          <a:p>
            <a:r>
              <a:rPr lang="en-US"/>
              <a:t>Add Professional Headshot</a:t>
            </a:r>
          </a:p>
        </p:txBody>
      </p:sp>
      <p:sp>
        <p:nvSpPr>
          <p:cNvPr id="9" name="Text Placeholder 12">
            <a:extLst>
              <a:ext uri="{FF2B5EF4-FFF2-40B4-BE49-F238E27FC236}">
                <a16:creationId xmlns:a16="http://schemas.microsoft.com/office/drawing/2014/main" id="{06BFCEA7-57A3-2503-0401-B5B12A0172D3}"/>
              </a:ext>
            </a:extLst>
          </p:cNvPr>
          <p:cNvSpPr>
            <a:spLocks noGrp="1"/>
          </p:cNvSpPr>
          <p:nvPr>
            <p:ph type="body" sz="quarter" idx="16" hasCustomPrompt="1"/>
          </p:nvPr>
        </p:nvSpPr>
        <p:spPr>
          <a:xfrm>
            <a:off x="6629400"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0" name="Text Placeholder 12">
            <a:extLst>
              <a:ext uri="{FF2B5EF4-FFF2-40B4-BE49-F238E27FC236}">
                <a16:creationId xmlns:a16="http://schemas.microsoft.com/office/drawing/2014/main" id="{EB089559-D497-A317-587B-8E262C4ED5F4}"/>
              </a:ext>
            </a:extLst>
          </p:cNvPr>
          <p:cNvSpPr>
            <a:spLocks noGrp="1"/>
          </p:cNvSpPr>
          <p:nvPr>
            <p:ph type="body" sz="quarter" idx="17" hasCustomPrompt="1"/>
          </p:nvPr>
        </p:nvSpPr>
        <p:spPr>
          <a:xfrm>
            <a:off x="2209800"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1" name="Text Placeholder 12">
            <a:extLst>
              <a:ext uri="{FF2B5EF4-FFF2-40B4-BE49-F238E27FC236}">
                <a16:creationId xmlns:a16="http://schemas.microsoft.com/office/drawing/2014/main" id="{1B05148A-2FDA-1888-BAF6-51D82E867027}"/>
              </a:ext>
            </a:extLst>
          </p:cNvPr>
          <p:cNvSpPr>
            <a:spLocks noGrp="1"/>
          </p:cNvSpPr>
          <p:nvPr>
            <p:ph type="body" sz="quarter" idx="18" hasCustomPrompt="1"/>
          </p:nvPr>
        </p:nvSpPr>
        <p:spPr>
          <a:xfrm>
            <a:off x="441960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2" name="Picture Placeholder 10">
            <a:extLst>
              <a:ext uri="{FF2B5EF4-FFF2-40B4-BE49-F238E27FC236}">
                <a16:creationId xmlns:a16="http://schemas.microsoft.com/office/drawing/2014/main" id="{A230BAB8-5838-01FE-C5CB-1EAF5FB6BE78}"/>
              </a:ext>
            </a:extLst>
          </p:cNvPr>
          <p:cNvSpPr>
            <a:spLocks noGrp="1" noChangeAspect="1"/>
          </p:cNvSpPr>
          <p:nvPr>
            <p:ph type="pic" sz="quarter" idx="19" hasCustomPrompt="1"/>
          </p:nvPr>
        </p:nvSpPr>
        <p:spPr>
          <a:xfrm>
            <a:off x="2210843" y="2318425"/>
            <a:ext cx="1828800" cy="2743200"/>
          </a:xfrm>
        </p:spPr>
        <p:txBody>
          <a:bodyPr>
            <a:normAutofit/>
          </a:bodyPr>
          <a:lstStyle>
            <a:lvl1pPr>
              <a:defRPr sz="2000"/>
            </a:lvl1pPr>
          </a:lstStyle>
          <a:p>
            <a:r>
              <a:rPr lang="en-US"/>
              <a:t>Add Professional Headshot</a:t>
            </a:r>
          </a:p>
        </p:txBody>
      </p:sp>
      <p:sp>
        <p:nvSpPr>
          <p:cNvPr id="13" name="Picture Placeholder 10">
            <a:extLst>
              <a:ext uri="{FF2B5EF4-FFF2-40B4-BE49-F238E27FC236}">
                <a16:creationId xmlns:a16="http://schemas.microsoft.com/office/drawing/2014/main" id="{9DDE9A1A-59D0-0550-F151-CB263FDFA693}"/>
              </a:ext>
            </a:extLst>
          </p:cNvPr>
          <p:cNvSpPr>
            <a:spLocks noGrp="1" noChangeAspect="1"/>
          </p:cNvSpPr>
          <p:nvPr>
            <p:ph type="pic" sz="quarter" idx="20" hasCustomPrompt="1"/>
          </p:nvPr>
        </p:nvSpPr>
        <p:spPr>
          <a:xfrm>
            <a:off x="4420295" y="1825625"/>
            <a:ext cx="1828800" cy="2743200"/>
          </a:xfrm>
        </p:spPr>
        <p:txBody>
          <a:bodyPr>
            <a:normAutofit/>
          </a:bodyPr>
          <a:lstStyle>
            <a:lvl1pPr>
              <a:defRPr sz="2000"/>
            </a:lvl1pPr>
          </a:lstStyle>
          <a:p>
            <a:r>
              <a:rPr lang="en-US"/>
              <a:t>Add Professional Headshot</a:t>
            </a:r>
          </a:p>
        </p:txBody>
      </p:sp>
      <p:sp>
        <p:nvSpPr>
          <p:cNvPr id="14" name="Picture Placeholder 10">
            <a:extLst>
              <a:ext uri="{FF2B5EF4-FFF2-40B4-BE49-F238E27FC236}">
                <a16:creationId xmlns:a16="http://schemas.microsoft.com/office/drawing/2014/main" id="{B07FC7C4-AC88-60CB-92D8-AAFD710C4B01}"/>
              </a:ext>
            </a:extLst>
          </p:cNvPr>
          <p:cNvSpPr>
            <a:spLocks noGrp="1" noChangeAspect="1"/>
          </p:cNvSpPr>
          <p:nvPr>
            <p:ph type="pic" sz="quarter" idx="21" hasCustomPrompt="1"/>
          </p:nvPr>
        </p:nvSpPr>
        <p:spPr>
          <a:xfrm>
            <a:off x="6629747" y="2318425"/>
            <a:ext cx="1828800" cy="2743200"/>
          </a:xfrm>
        </p:spPr>
        <p:txBody>
          <a:bodyPr>
            <a:normAutofit/>
          </a:bodyPr>
          <a:lstStyle>
            <a:lvl1pPr>
              <a:defRPr sz="2000"/>
            </a:lvl1pPr>
          </a:lstStyle>
          <a:p>
            <a:r>
              <a:rPr lang="en-US"/>
              <a:t>Add Professional Headshot</a:t>
            </a:r>
          </a:p>
        </p:txBody>
      </p:sp>
      <p:sp>
        <p:nvSpPr>
          <p:cNvPr id="15" name="Text Placeholder 12">
            <a:extLst>
              <a:ext uri="{FF2B5EF4-FFF2-40B4-BE49-F238E27FC236}">
                <a16:creationId xmlns:a16="http://schemas.microsoft.com/office/drawing/2014/main" id="{E9F9B7D0-384F-4E75-26FB-BF389502D010}"/>
              </a:ext>
            </a:extLst>
          </p:cNvPr>
          <p:cNvSpPr>
            <a:spLocks noGrp="1"/>
          </p:cNvSpPr>
          <p:nvPr>
            <p:ph type="body" sz="quarter" idx="22" hasCustomPrompt="1"/>
          </p:nvPr>
        </p:nvSpPr>
        <p:spPr>
          <a:xfrm>
            <a:off x="883920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
        <p:nvSpPr>
          <p:cNvPr id="16" name="Presenter Name">
            <a:extLst>
              <a:ext uri="{FF2B5EF4-FFF2-40B4-BE49-F238E27FC236}">
                <a16:creationId xmlns:a16="http://schemas.microsoft.com/office/drawing/2014/main" id="{583B2C2C-BBD3-F432-14A6-BE7EBBB8DC0B}"/>
              </a:ext>
            </a:extLst>
          </p:cNvPr>
          <p:cNvSpPr>
            <a:spLocks noGrp="1"/>
          </p:cNvSpPr>
          <p:nvPr>
            <p:ph type="body" sz="quarter" idx="2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6082483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67397-DE64-4E43-A56C-D64244A59BC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9D01E1-EEBA-40BC-75F1-37E764FD1074}"/>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6E213A2A-6B0A-5A25-43E7-06CD41D936D9}"/>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846375B-9DA4-7017-D6EE-4A720C8DFE1F}"/>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Picture Placeholder 10">
            <a:extLst>
              <a:ext uri="{FF2B5EF4-FFF2-40B4-BE49-F238E27FC236}">
                <a16:creationId xmlns:a16="http://schemas.microsoft.com/office/drawing/2014/main" id="{4347988A-698F-A9E8-4244-034838A381C0}"/>
              </a:ext>
            </a:extLst>
          </p:cNvPr>
          <p:cNvSpPr>
            <a:spLocks noGrp="1" noChangeAspect="1"/>
          </p:cNvSpPr>
          <p:nvPr>
            <p:ph type="pic" sz="quarter" idx="13" hasCustomPrompt="1"/>
          </p:nvPr>
        </p:nvSpPr>
        <p:spPr>
          <a:xfrm>
            <a:off x="101234" y="1848553"/>
            <a:ext cx="1662545" cy="2493818"/>
          </a:xfrm>
        </p:spPr>
        <p:txBody>
          <a:bodyPr>
            <a:normAutofit/>
          </a:bodyPr>
          <a:lstStyle>
            <a:lvl1pPr>
              <a:defRPr sz="1600"/>
            </a:lvl1pPr>
          </a:lstStyle>
          <a:p>
            <a:r>
              <a:rPr lang="en-US"/>
              <a:t>Add Professional Headshot</a:t>
            </a:r>
          </a:p>
        </p:txBody>
      </p:sp>
      <p:sp>
        <p:nvSpPr>
          <p:cNvPr id="7" name="Text Placeholder 12">
            <a:extLst>
              <a:ext uri="{FF2B5EF4-FFF2-40B4-BE49-F238E27FC236}">
                <a16:creationId xmlns:a16="http://schemas.microsoft.com/office/drawing/2014/main" id="{DD14CA49-F62A-FCF1-DDC0-2CD42EE60627}"/>
              </a:ext>
            </a:extLst>
          </p:cNvPr>
          <p:cNvSpPr>
            <a:spLocks noGrp="1"/>
          </p:cNvSpPr>
          <p:nvPr>
            <p:ph type="body" sz="quarter" idx="14" hasCustomPrompt="1"/>
          </p:nvPr>
        </p:nvSpPr>
        <p:spPr>
          <a:xfrm>
            <a:off x="18106"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Text Placeholder 12">
            <a:extLst>
              <a:ext uri="{FF2B5EF4-FFF2-40B4-BE49-F238E27FC236}">
                <a16:creationId xmlns:a16="http://schemas.microsoft.com/office/drawing/2014/main" id="{97B0D1CB-0A64-8865-7BD5-678071D7A26C}"/>
              </a:ext>
            </a:extLst>
          </p:cNvPr>
          <p:cNvSpPr>
            <a:spLocks noGrp="1"/>
          </p:cNvSpPr>
          <p:nvPr>
            <p:ph type="body" sz="quarter" idx="16" hasCustomPrompt="1"/>
          </p:nvPr>
        </p:nvSpPr>
        <p:spPr>
          <a:xfrm>
            <a:off x="1794973"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9" name="Text Placeholder 12">
            <a:extLst>
              <a:ext uri="{FF2B5EF4-FFF2-40B4-BE49-F238E27FC236}">
                <a16:creationId xmlns:a16="http://schemas.microsoft.com/office/drawing/2014/main" id="{EA1ECCDC-B7C6-0810-125F-49481ECA85A5}"/>
              </a:ext>
            </a:extLst>
          </p:cNvPr>
          <p:cNvSpPr>
            <a:spLocks noGrp="1"/>
          </p:cNvSpPr>
          <p:nvPr>
            <p:ph type="body" sz="quarter" idx="17" hasCustomPrompt="1"/>
          </p:nvPr>
        </p:nvSpPr>
        <p:spPr>
          <a:xfrm>
            <a:off x="3571840"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0" name="Picture Placeholder 10">
            <a:extLst>
              <a:ext uri="{FF2B5EF4-FFF2-40B4-BE49-F238E27FC236}">
                <a16:creationId xmlns:a16="http://schemas.microsoft.com/office/drawing/2014/main" id="{0ED42A04-D810-4EEF-C7DE-9BD61F16B49E}"/>
              </a:ext>
            </a:extLst>
          </p:cNvPr>
          <p:cNvSpPr>
            <a:spLocks noGrp="1" noChangeAspect="1"/>
          </p:cNvSpPr>
          <p:nvPr>
            <p:ph type="pic" sz="quarter" idx="18" hasCustomPrompt="1"/>
          </p:nvPr>
        </p:nvSpPr>
        <p:spPr>
          <a:xfrm>
            <a:off x="1862815" y="2561633"/>
            <a:ext cx="1662545" cy="2493818"/>
          </a:xfrm>
        </p:spPr>
        <p:txBody>
          <a:bodyPr>
            <a:normAutofit/>
          </a:bodyPr>
          <a:lstStyle>
            <a:lvl1pPr>
              <a:defRPr sz="1600"/>
            </a:lvl1pPr>
          </a:lstStyle>
          <a:p>
            <a:r>
              <a:rPr lang="en-US"/>
              <a:t>Add Professional Headshot</a:t>
            </a:r>
          </a:p>
        </p:txBody>
      </p:sp>
      <p:sp>
        <p:nvSpPr>
          <p:cNvPr id="11" name="Picture Placeholder 10">
            <a:extLst>
              <a:ext uri="{FF2B5EF4-FFF2-40B4-BE49-F238E27FC236}">
                <a16:creationId xmlns:a16="http://schemas.microsoft.com/office/drawing/2014/main" id="{6FB161B1-5629-CF78-CD1F-40567FFC9CFE}"/>
              </a:ext>
            </a:extLst>
          </p:cNvPr>
          <p:cNvSpPr>
            <a:spLocks noGrp="1" noChangeAspect="1"/>
          </p:cNvSpPr>
          <p:nvPr>
            <p:ph type="pic" sz="quarter" idx="19" hasCustomPrompt="1"/>
          </p:nvPr>
        </p:nvSpPr>
        <p:spPr>
          <a:xfrm>
            <a:off x="3624396" y="1848553"/>
            <a:ext cx="1662545" cy="2493818"/>
          </a:xfrm>
        </p:spPr>
        <p:txBody>
          <a:bodyPr>
            <a:normAutofit/>
          </a:bodyPr>
          <a:lstStyle>
            <a:lvl1pPr>
              <a:defRPr sz="1600"/>
            </a:lvl1pPr>
          </a:lstStyle>
          <a:p>
            <a:r>
              <a:rPr lang="en-US"/>
              <a:t>Add Professional Headshot</a:t>
            </a:r>
          </a:p>
        </p:txBody>
      </p:sp>
      <p:sp>
        <p:nvSpPr>
          <p:cNvPr id="12" name="Text Placeholder 12">
            <a:extLst>
              <a:ext uri="{FF2B5EF4-FFF2-40B4-BE49-F238E27FC236}">
                <a16:creationId xmlns:a16="http://schemas.microsoft.com/office/drawing/2014/main" id="{98CDFDD4-9E0F-F5B1-209A-BAA52CA78979}"/>
              </a:ext>
            </a:extLst>
          </p:cNvPr>
          <p:cNvSpPr>
            <a:spLocks noGrp="1"/>
          </p:cNvSpPr>
          <p:nvPr>
            <p:ph type="body" sz="quarter" idx="20" hasCustomPrompt="1"/>
          </p:nvPr>
        </p:nvSpPr>
        <p:spPr>
          <a:xfrm>
            <a:off x="5348707" y="5118097"/>
            <a:ext cx="1752368"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3" name="Picture Placeholder 10">
            <a:extLst>
              <a:ext uri="{FF2B5EF4-FFF2-40B4-BE49-F238E27FC236}">
                <a16:creationId xmlns:a16="http://schemas.microsoft.com/office/drawing/2014/main" id="{C3DF5CC5-279E-42C6-F0CC-571EA29D2AD7}"/>
              </a:ext>
            </a:extLst>
          </p:cNvPr>
          <p:cNvSpPr>
            <a:spLocks noGrp="1" noChangeAspect="1"/>
          </p:cNvSpPr>
          <p:nvPr>
            <p:ph type="pic" sz="quarter" idx="21" hasCustomPrompt="1"/>
          </p:nvPr>
        </p:nvSpPr>
        <p:spPr>
          <a:xfrm>
            <a:off x="5385977" y="2561633"/>
            <a:ext cx="1662545" cy="2493818"/>
          </a:xfrm>
        </p:spPr>
        <p:txBody>
          <a:bodyPr>
            <a:normAutofit/>
          </a:bodyPr>
          <a:lstStyle>
            <a:lvl1pPr>
              <a:defRPr sz="1600"/>
            </a:lvl1pPr>
          </a:lstStyle>
          <a:p>
            <a:r>
              <a:rPr lang="en-US"/>
              <a:t>Add Professional Headshot</a:t>
            </a:r>
          </a:p>
        </p:txBody>
      </p:sp>
      <p:sp>
        <p:nvSpPr>
          <p:cNvPr id="14" name="Text Placeholder 12">
            <a:extLst>
              <a:ext uri="{FF2B5EF4-FFF2-40B4-BE49-F238E27FC236}">
                <a16:creationId xmlns:a16="http://schemas.microsoft.com/office/drawing/2014/main" id="{37F118CC-9352-D41E-0B89-403F4C033B0B}"/>
              </a:ext>
            </a:extLst>
          </p:cNvPr>
          <p:cNvSpPr>
            <a:spLocks noGrp="1"/>
          </p:cNvSpPr>
          <p:nvPr>
            <p:ph type="body" sz="quarter" idx="22" hasCustomPrompt="1"/>
          </p:nvPr>
        </p:nvSpPr>
        <p:spPr>
          <a:xfrm>
            <a:off x="7049142"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
        <p:nvSpPr>
          <p:cNvPr id="15" name="Picture Placeholder 10">
            <a:extLst>
              <a:ext uri="{FF2B5EF4-FFF2-40B4-BE49-F238E27FC236}">
                <a16:creationId xmlns:a16="http://schemas.microsoft.com/office/drawing/2014/main" id="{A1773BB0-E6FA-18D3-1081-326BB8455737}"/>
              </a:ext>
            </a:extLst>
          </p:cNvPr>
          <p:cNvSpPr>
            <a:spLocks noGrp="1" noChangeAspect="1"/>
          </p:cNvSpPr>
          <p:nvPr>
            <p:ph type="pic" sz="quarter" idx="23" hasCustomPrompt="1"/>
          </p:nvPr>
        </p:nvSpPr>
        <p:spPr>
          <a:xfrm>
            <a:off x="7147558" y="1848553"/>
            <a:ext cx="1662545" cy="2493818"/>
          </a:xfrm>
        </p:spPr>
        <p:txBody>
          <a:bodyPr>
            <a:normAutofit/>
          </a:bodyPr>
          <a:lstStyle>
            <a:lvl1pPr>
              <a:defRPr sz="1600"/>
            </a:lvl1pPr>
          </a:lstStyle>
          <a:p>
            <a:r>
              <a:rPr lang="en-US"/>
              <a:t>Add Professional Headshot</a:t>
            </a:r>
          </a:p>
        </p:txBody>
      </p:sp>
      <p:sp>
        <p:nvSpPr>
          <p:cNvPr id="16" name="Text Placeholder 12">
            <a:extLst>
              <a:ext uri="{FF2B5EF4-FFF2-40B4-BE49-F238E27FC236}">
                <a16:creationId xmlns:a16="http://schemas.microsoft.com/office/drawing/2014/main" id="{FE5A66AD-8A4D-1731-9307-4EEB1B5EB178}"/>
              </a:ext>
            </a:extLst>
          </p:cNvPr>
          <p:cNvSpPr>
            <a:spLocks noGrp="1"/>
          </p:cNvSpPr>
          <p:nvPr>
            <p:ph type="body" sz="quarter" idx="24" hasCustomPrompt="1"/>
          </p:nvPr>
        </p:nvSpPr>
        <p:spPr>
          <a:xfrm>
            <a:off x="8826011" y="5115519"/>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6 (alphabetically) and title</a:t>
            </a:r>
          </a:p>
        </p:txBody>
      </p:sp>
      <p:sp>
        <p:nvSpPr>
          <p:cNvPr id="17" name="Picture Placeholder 10">
            <a:extLst>
              <a:ext uri="{FF2B5EF4-FFF2-40B4-BE49-F238E27FC236}">
                <a16:creationId xmlns:a16="http://schemas.microsoft.com/office/drawing/2014/main" id="{B7C76B50-C986-F1A3-9F71-AB471803C0F4}"/>
              </a:ext>
            </a:extLst>
          </p:cNvPr>
          <p:cNvSpPr>
            <a:spLocks noGrp="1" noChangeAspect="1"/>
          </p:cNvSpPr>
          <p:nvPr>
            <p:ph type="pic" sz="quarter" idx="25" hasCustomPrompt="1"/>
          </p:nvPr>
        </p:nvSpPr>
        <p:spPr>
          <a:xfrm>
            <a:off x="8909139" y="2561633"/>
            <a:ext cx="1662545" cy="2493818"/>
          </a:xfrm>
        </p:spPr>
        <p:txBody>
          <a:bodyPr>
            <a:normAutofit/>
          </a:bodyPr>
          <a:lstStyle>
            <a:lvl1pPr>
              <a:defRPr sz="1600"/>
            </a:lvl1pPr>
          </a:lstStyle>
          <a:p>
            <a:r>
              <a:rPr lang="en-US"/>
              <a:t>Add Professional Headshot</a:t>
            </a:r>
          </a:p>
        </p:txBody>
      </p:sp>
      <p:sp>
        <p:nvSpPr>
          <p:cNvPr id="18" name="Presenter Name">
            <a:extLst>
              <a:ext uri="{FF2B5EF4-FFF2-40B4-BE49-F238E27FC236}">
                <a16:creationId xmlns:a16="http://schemas.microsoft.com/office/drawing/2014/main" id="{FB816436-5804-24C4-535F-8CDEE493AB1B}"/>
              </a:ext>
            </a:extLst>
          </p:cNvPr>
          <p:cNvSpPr>
            <a:spLocks noGrp="1"/>
          </p:cNvSpPr>
          <p:nvPr>
            <p:ph type="body" sz="quarter" idx="26"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42426602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2/20/2025</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7" name="Presenter Name">
            <a:extLst>
              <a:ext uri="{FF2B5EF4-FFF2-40B4-BE49-F238E27FC236}">
                <a16:creationId xmlns:a16="http://schemas.microsoft.com/office/drawing/2014/main" id="{A3E7A66D-F3D9-F006-70C1-9C50D41500B9}"/>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310761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343900" y="457199"/>
            <a:ext cx="1866900" cy="571976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457200" y="457199"/>
            <a:ext cx="7734300" cy="5719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2/20/2025</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7" name="Presenter Name">
            <a:extLst>
              <a:ext uri="{FF2B5EF4-FFF2-40B4-BE49-F238E27FC236}">
                <a16:creationId xmlns:a16="http://schemas.microsoft.com/office/drawing/2014/main" id="{8C5B693B-CD2B-5288-63E4-957E635264A3}"/>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209134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457200" y="1825625"/>
            <a:ext cx="97536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2/20/2025</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457200" y="457200"/>
            <a:ext cx="9753600" cy="960276"/>
          </a:xfrm>
        </p:spPr>
        <p:txBody>
          <a:bodyPr/>
          <a:lstStyle/>
          <a:p>
            <a:r>
              <a:rPr lang="en-US"/>
              <a:t>Click to edit Master title style</a:t>
            </a:r>
          </a:p>
        </p:txBody>
      </p:sp>
      <p:sp>
        <p:nvSpPr>
          <p:cNvPr id="8" name="Presenter Name">
            <a:extLst>
              <a:ext uri="{FF2B5EF4-FFF2-40B4-BE49-F238E27FC236}">
                <a16:creationId xmlns:a16="http://schemas.microsoft.com/office/drawing/2014/main" id="{2F60192E-0CFF-82FE-0161-2F2C9D7131BF}"/>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50563402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Presenter’s Names</a:t>
            </a:r>
          </a:p>
        </p:txBody>
      </p:sp>
      <p:sp>
        <p:nvSpPr>
          <p:cNvPr id="4" name="Text Placeholder 8">
            <a:extLst>
              <a:ext uri="{FF2B5EF4-FFF2-40B4-BE49-F238E27FC236}">
                <a16:creationId xmlns:a16="http://schemas.microsoft.com/office/drawing/2014/main" id="{65CDEA02-D13D-C661-8E6E-5342A22A8446}"/>
              </a:ext>
            </a:extLst>
          </p:cNvPr>
          <p:cNvSpPr>
            <a:spLocks noGrp="1"/>
          </p:cNvSpPr>
          <p:nvPr>
            <p:ph type="body" sz="quarter" idx="14" hasCustomPrompt="1"/>
          </p:nvPr>
        </p:nvSpPr>
        <p:spPr>
          <a:xfrm>
            <a:off x="841248" y="6195393"/>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Date</a:t>
            </a:r>
          </a:p>
        </p:txBody>
      </p:sp>
    </p:spTree>
    <p:extLst>
      <p:ext uri="{BB962C8B-B14F-4D97-AF65-F5344CB8AC3E}">
        <p14:creationId xmlns:p14="http://schemas.microsoft.com/office/powerpoint/2010/main" val="146061182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457200" y="1825625"/>
            <a:ext cx="97536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2/20/2025</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457200" y="457200"/>
            <a:ext cx="9753600" cy="960276"/>
          </a:xfrm>
        </p:spPr>
        <p:txBody>
          <a:bodyPr/>
          <a:lstStyle/>
          <a:p>
            <a:r>
              <a:rPr lang="en-US"/>
              <a:t>Click to edit Master title style</a:t>
            </a:r>
          </a:p>
        </p:txBody>
      </p:sp>
      <p:sp>
        <p:nvSpPr>
          <p:cNvPr id="9" name="Presenter Name">
            <a:extLst>
              <a:ext uri="{FF2B5EF4-FFF2-40B4-BE49-F238E27FC236}">
                <a16:creationId xmlns:a16="http://schemas.microsoft.com/office/drawing/2014/main" id="{E068B445-62F7-020E-8E78-00A0DD533C97}"/>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74478932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2/20/2025</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
        <p:nvSpPr>
          <p:cNvPr id="2" name="Presenter Name">
            <a:extLst>
              <a:ext uri="{FF2B5EF4-FFF2-40B4-BE49-F238E27FC236}">
                <a16:creationId xmlns:a16="http://schemas.microsoft.com/office/drawing/2014/main" id="{75E6D3E0-F71B-3837-0297-195FEBFDBE9A}"/>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67732386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2/20/2025</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5" name="Presenter Name">
            <a:extLst>
              <a:ext uri="{FF2B5EF4-FFF2-40B4-BE49-F238E27FC236}">
                <a16:creationId xmlns:a16="http://schemas.microsoft.com/office/drawing/2014/main" id="{CC7D0EC4-1087-0CD0-8822-EF3E561C11BF}"/>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88025866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468964" y="1825625"/>
            <a:ext cx="478883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199" y="1825625"/>
            <a:ext cx="478883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2/20/2025</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Presenter Name">
            <a:extLst>
              <a:ext uri="{FF2B5EF4-FFF2-40B4-BE49-F238E27FC236}">
                <a16:creationId xmlns:a16="http://schemas.microsoft.com/office/drawing/2014/main" id="{8A5F1819-D085-21B6-9BC0-0DB17F7206C3}"/>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50307193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457200" y="1709738"/>
            <a:ext cx="9753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457200" y="4589463"/>
            <a:ext cx="9753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5F23EF83-B79C-4740-BB26-B613C0063844}" type="datetime1">
              <a:rPr lang="en-US" smtClean="0"/>
              <a:t>2/20/2025</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CDF65D12-631C-5C4B-92EB-7048969F87B4}"/>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92389433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468964" y="1824228"/>
            <a:ext cx="3264836"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3245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resenter Name">
            <a:extLst>
              <a:ext uri="{FF2B5EF4-FFF2-40B4-BE49-F238E27FC236}">
                <a16:creationId xmlns:a16="http://schemas.microsoft.com/office/drawing/2014/main" id="{4BA6152E-DDF6-270F-5492-DC7220824F69}"/>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9862484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9185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457200" y="1824228"/>
            <a:ext cx="63245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resenter Name">
            <a:extLst>
              <a:ext uri="{FF2B5EF4-FFF2-40B4-BE49-F238E27FC236}">
                <a16:creationId xmlns:a16="http://schemas.microsoft.com/office/drawing/2014/main" id="{6A065E9D-A3BA-91A5-269B-D00958B605AC}"/>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2705611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457200" y="1417476"/>
            <a:ext cx="48005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457200" y="2241389"/>
            <a:ext cx="48006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80059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8006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2/20/2025</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457200" y="457200"/>
            <a:ext cx="9753600" cy="960276"/>
          </a:xfrm>
        </p:spPr>
        <p:txBody>
          <a:bodyPr/>
          <a:lstStyle/>
          <a:p>
            <a:r>
              <a:rPr lang="en-US"/>
              <a:t>Click to edit Master title style</a:t>
            </a:r>
          </a:p>
        </p:txBody>
      </p:sp>
      <p:sp>
        <p:nvSpPr>
          <p:cNvPr id="2" name="Presenter Name">
            <a:extLst>
              <a:ext uri="{FF2B5EF4-FFF2-40B4-BE49-F238E27FC236}">
                <a16:creationId xmlns:a16="http://schemas.microsoft.com/office/drawing/2014/main" id="{A52A38BB-FE7F-5291-11BD-85A67C6A9E84}"/>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61175679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4689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1083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resenter Name">
            <a:extLst>
              <a:ext uri="{FF2B5EF4-FFF2-40B4-BE49-F238E27FC236}">
                <a16:creationId xmlns:a16="http://schemas.microsoft.com/office/drawing/2014/main" id="{C75DB425-F972-2636-F254-F6FC079B85C4}"/>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083589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2/20/2025</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
        <p:nvSpPr>
          <p:cNvPr id="2" name="Presenter Name">
            <a:extLst>
              <a:ext uri="{FF2B5EF4-FFF2-40B4-BE49-F238E27FC236}">
                <a16:creationId xmlns:a16="http://schemas.microsoft.com/office/drawing/2014/main" id="{3C1D5D38-41E9-0FE7-DEE3-FA13001958C4}"/>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58026458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457200" y="457200"/>
            <a:ext cx="40084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3340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457200" y="2057400"/>
            <a:ext cx="40084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2/20/2025</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A9F02577-6ADB-DBD1-737F-8655073AD36C}"/>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6387952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457200" y="457200"/>
            <a:ext cx="40211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3213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457200" y="2057400"/>
            <a:ext cx="40211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2/20/2025</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37B1042A-30F9-364B-C4C1-B73D2E920DA0}"/>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9585378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ponsor and Adviso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473A6-7A3B-6817-600B-BFD1F746785A}"/>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646185B-F458-F883-CEAE-D3B30EA63DC2}"/>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CAE143AA-E211-AE2E-FE9D-349C4FA8BD90}"/>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6087165-0EF6-5412-882C-6002FE354F0E}"/>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Picture Placeholder 10">
            <a:extLst>
              <a:ext uri="{FF2B5EF4-FFF2-40B4-BE49-F238E27FC236}">
                <a16:creationId xmlns:a16="http://schemas.microsoft.com/office/drawing/2014/main" id="{3CA4D45C-3BBB-A6CD-DDA8-DBEB08BCD5E0}"/>
              </a:ext>
            </a:extLst>
          </p:cNvPr>
          <p:cNvSpPr>
            <a:spLocks noGrp="1" noChangeAspect="1"/>
          </p:cNvSpPr>
          <p:nvPr>
            <p:ph type="pic" sz="quarter" idx="13" hasCustomPrompt="1"/>
          </p:nvPr>
        </p:nvSpPr>
        <p:spPr>
          <a:xfrm>
            <a:off x="2928685" y="3349105"/>
            <a:ext cx="1374005" cy="2061006"/>
          </a:xfrm>
        </p:spPr>
        <p:txBody>
          <a:bodyPr>
            <a:normAutofit/>
          </a:bodyPr>
          <a:lstStyle>
            <a:lvl1pPr>
              <a:defRPr sz="1600"/>
            </a:lvl1pPr>
          </a:lstStyle>
          <a:p>
            <a:r>
              <a:rPr lang="en-US"/>
              <a:t>Add Sponsors Photo</a:t>
            </a:r>
          </a:p>
        </p:txBody>
      </p:sp>
      <p:sp>
        <p:nvSpPr>
          <p:cNvPr id="7" name="Text Placeholder 12">
            <a:extLst>
              <a:ext uri="{FF2B5EF4-FFF2-40B4-BE49-F238E27FC236}">
                <a16:creationId xmlns:a16="http://schemas.microsoft.com/office/drawing/2014/main" id="{CECD905F-DB4B-F08A-F1BC-7D9C121218E5}"/>
              </a:ext>
            </a:extLst>
          </p:cNvPr>
          <p:cNvSpPr>
            <a:spLocks noGrp="1"/>
          </p:cNvSpPr>
          <p:nvPr>
            <p:ph type="body" sz="quarter" idx="14" hasCustomPrompt="1"/>
          </p:nvPr>
        </p:nvSpPr>
        <p:spPr>
          <a:xfrm>
            <a:off x="2398621" y="5561992"/>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Engineering mentor’s name and title</a:t>
            </a:r>
          </a:p>
        </p:txBody>
      </p:sp>
      <p:sp>
        <p:nvSpPr>
          <p:cNvPr id="8" name="Picture Placeholder 10">
            <a:extLst>
              <a:ext uri="{FF2B5EF4-FFF2-40B4-BE49-F238E27FC236}">
                <a16:creationId xmlns:a16="http://schemas.microsoft.com/office/drawing/2014/main" id="{91706FE4-EAA5-3651-6238-5CEE9B007C70}"/>
              </a:ext>
            </a:extLst>
          </p:cNvPr>
          <p:cNvSpPr>
            <a:spLocks noGrp="1" noChangeAspect="1"/>
          </p:cNvSpPr>
          <p:nvPr>
            <p:ph type="pic" sz="quarter" idx="18" hasCustomPrompt="1"/>
          </p:nvPr>
        </p:nvSpPr>
        <p:spPr>
          <a:xfrm>
            <a:off x="6365311" y="3349105"/>
            <a:ext cx="1374005" cy="2061006"/>
          </a:xfrm>
        </p:spPr>
        <p:txBody>
          <a:bodyPr>
            <a:normAutofit/>
          </a:bodyPr>
          <a:lstStyle>
            <a:lvl1pPr>
              <a:defRPr sz="1600"/>
            </a:lvl1pPr>
          </a:lstStyle>
          <a:p>
            <a:r>
              <a:rPr lang="en-US"/>
              <a:t>Add Academic Advisors Photo</a:t>
            </a:r>
          </a:p>
        </p:txBody>
      </p:sp>
      <p:sp>
        <p:nvSpPr>
          <p:cNvPr id="9" name="Picture Placeholder 10">
            <a:extLst>
              <a:ext uri="{FF2B5EF4-FFF2-40B4-BE49-F238E27FC236}">
                <a16:creationId xmlns:a16="http://schemas.microsoft.com/office/drawing/2014/main" id="{B5F8399D-2B27-9345-794E-1D88AB9E453D}"/>
              </a:ext>
            </a:extLst>
          </p:cNvPr>
          <p:cNvSpPr>
            <a:spLocks noGrp="1"/>
          </p:cNvSpPr>
          <p:nvPr>
            <p:ph type="pic" sz="quarter" idx="19" hasCustomPrompt="1"/>
          </p:nvPr>
        </p:nvSpPr>
        <p:spPr>
          <a:xfrm>
            <a:off x="1905000" y="1825625"/>
            <a:ext cx="6858000" cy="1371600"/>
          </a:xfrm>
        </p:spPr>
        <p:txBody>
          <a:bodyPr>
            <a:normAutofit/>
          </a:bodyPr>
          <a:lstStyle>
            <a:lvl1pPr>
              <a:defRPr sz="2000"/>
            </a:lvl1pPr>
          </a:lstStyle>
          <a:p>
            <a:r>
              <a:rPr lang="en-US"/>
              <a:t>Add Sponsors Logo (note: either the place holder or the logo may need to be resized to accommodate the correct aspect ratio of the image.)</a:t>
            </a:r>
          </a:p>
        </p:txBody>
      </p:sp>
      <p:sp>
        <p:nvSpPr>
          <p:cNvPr id="10" name="Text Placeholder 12">
            <a:extLst>
              <a:ext uri="{FF2B5EF4-FFF2-40B4-BE49-F238E27FC236}">
                <a16:creationId xmlns:a16="http://schemas.microsoft.com/office/drawing/2014/main" id="{E113A1ED-0321-41C9-3DB4-110BD238A031}"/>
              </a:ext>
            </a:extLst>
          </p:cNvPr>
          <p:cNvSpPr>
            <a:spLocks noGrp="1"/>
          </p:cNvSpPr>
          <p:nvPr>
            <p:ph type="body" sz="quarter" idx="20" hasCustomPrompt="1"/>
          </p:nvPr>
        </p:nvSpPr>
        <p:spPr>
          <a:xfrm>
            <a:off x="5835247" y="5561992"/>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Academic advisor’s name and title</a:t>
            </a:r>
          </a:p>
        </p:txBody>
      </p:sp>
      <p:sp>
        <p:nvSpPr>
          <p:cNvPr id="11" name="Presenter Name">
            <a:extLst>
              <a:ext uri="{FF2B5EF4-FFF2-40B4-BE49-F238E27FC236}">
                <a16:creationId xmlns:a16="http://schemas.microsoft.com/office/drawing/2014/main" id="{4AA88379-774B-C151-97E4-B6B4F355841B}"/>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7413870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4484D-75B0-DFAD-9571-2EDEB762644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A5F7240-373D-E9E2-6F39-57D7722E78E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4BB6091E-E525-FA89-6062-56CF687F2E77}"/>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0C32289D-88ED-1848-7EC4-7B7756E619BA}"/>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Picture Placeholder 10">
            <a:extLst>
              <a:ext uri="{FF2B5EF4-FFF2-40B4-BE49-F238E27FC236}">
                <a16:creationId xmlns:a16="http://schemas.microsoft.com/office/drawing/2014/main" id="{4AC0A3F1-612A-1662-FB25-1EBDE9EAC4B6}"/>
              </a:ext>
            </a:extLst>
          </p:cNvPr>
          <p:cNvSpPr>
            <a:spLocks noGrp="1" noChangeAspect="1"/>
          </p:cNvSpPr>
          <p:nvPr>
            <p:ph type="pic" sz="quarter" idx="13" hasCustomPrompt="1"/>
          </p:nvPr>
        </p:nvSpPr>
        <p:spPr>
          <a:xfrm>
            <a:off x="1527268" y="1825625"/>
            <a:ext cx="1828800" cy="2743200"/>
          </a:xfrm>
        </p:spPr>
        <p:txBody>
          <a:bodyPr>
            <a:normAutofit/>
          </a:bodyPr>
          <a:lstStyle>
            <a:lvl1pPr>
              <a:defRPr sz="2000"/>
            </a:lvl1pPr>
          </a:lstStyle>
          <a:p>
            <a:r>
              <a:rPr lang="en-US"/>
              <a:t>Add Professional Headshot</a:t>
            </a:r>
          </a:p>
        </p:txBody>
      </p:sp>
      <p:sp>
        <p:nvSpPr>
          <p:cNvPr id="7" name="Text Placeholder 12">
            <a:extLst>
              <a:ext uri="{FF2B5EF4-FFF2-40B4-BE49-F238E27FC236}">
                <a16:creationId xmlns:a16="http://schemas.microsoft.com/office/drawing/2014/main" id="{D3645AB5-ED04-671E-9C58-94C3A6E19863}"/>
              </a:ext>
            </a:extLst>
          </p:cNvPr>
          <p:cNvSpPr>
            <a:spLocks noGrp="1"/>
          </p:cNvSpPr>
          <p:nvPr>
            <p:ph type="body" sz="quarter" idx="14" hasCustomPrompt="1"/>
          </p:nvPr>
        </p:nvSpPr>
        <p:spPr>
          <a:xfrm>
            <a:off x="1527268"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Text Placeholder 12">
            <a:extLst>
              <a:ext uri="{FF2B5EF4-FFF2-40B4-BE49-F238E27FC236}">
                <a16:creationId xmlns:a16="http://schemas.microsoft.com/office/drawing/2014/main" id="{F47366C0-FF12-02ED-CDDF-1864C79489AD}"/>
              </a:ext>
            </a:extLst>
          </p:cNvPr>
          <p:cNvSpPr>
            <a:spLocks noGrp="1"/>
          </p:cNvSpPr>
          <p:nvPr>
            <p:ph type="body" sz="quarter" idx="16" hasCustomPrompt="1"/>
          </p:nvPr>
        </p:nvSpPr>
        <p:spPr>
          <a:xfrm>
            <a:off x="4414373"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9" name="Text Placeholder 12">
            <a:extLst>
              <a:ext uri="{FF2B5EF4-FFF2-40B4-BE49-F238E27FC236}">
                <a16:creationId xmlns:a16="http://schemas.microsoft.com/office/drawing/2014/main" id="{27F43231-199F-E82D-1BC3-CF0E517A0D6A}"/>
              </a:ext>
            </a:extLst>
          </p:cNvPr>
          <p:cNvSpPr>
            <a:spLocks noGrp="1"/>
          </p:cNvSpPr>
          <p:nvPr>
            <p:ph type="body" sz="quarter" idx="17" hasCustomPrompt="1"/>
          </p:nvPr>
        </p:nvSpPr>
        <p:spPr>
          <a:xfrm>
            <a:off x="7301477"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0" name="Picture Placeholder 10">
            <a:extLst>
              <a:ext uri="{FF2B5EF4-FFF2-40B4-BE49-F238E27FC236}">
                <a16:creationId xmlns:a16="http://schemas.microsoft.com/office/drawing/2014/main" id="{0F4A7307-CB86-DCD3-050A-EF75E5DD9B17}"/>
              </a:ext>
            </a:extLst>
          </p:cNvPr>
          <p:cNvSpPr>
            <a:spLocks noGrp="1" noChangeAspect="1"/>
          </p:cNvSpPr>
          <p:nvPr>
            <p:ph type="pic" sz="quarter" idx="18" hasCustomPrompt="1"/>
          </p:nvPr>
        </p:nvSpPr>
        <p:spPr>
          <a:xfrm>
            <a:off x="4414373" y="1825625"/>
            <a:ext cx="1828800" cy="2743200"/>
          </a:xfrm>
        </p:spPr>
        <p:txBody>
          <a:bodyPr>
            <a:normAutofit/>
          </a:bodyPr>
          <a:lstStyle>
            <a:lvl1pPr>
              <a:defRPr sz="2000"/>
            </a:lvl1pPr>
          </a:lstStyle>
          <a:p>
            <a:r>
              <a:rPr lang="en-US"/>
              <a:t>Add Professional Headshot</a:t>
            </a:r>
          </a:p>
        </p:txBody>
      </p:sp>
      <p:sp>
        <p:nvSpPr>
          <p:cNvPr id="11" name="Picture Placeholder 10">
            <a:extLst>
              <a:ext uri="{FF2B5EF4-FFF2-40B4-BE49-F238E27FC236}">
                <a16:creationId xmlns:a16="http://schemas.microsoft.com/office/drawing/2014/main" id="{C56DDB3C-A9F0-4482-D567-BB478117C590}"/>
              </a:ext>
            </a:extLst>
          </p:cNvPr>
          <p:cNvSpPr>
            <a:spLocks noGrp="1" noChangeAspect="1"/>
          </p:cNvSpPr>
          <p:nvPr>
            <p:ph type="pic" sz="quarter" idx="19" hasCustomPrompt="1"/>
          </p:nvPr>
        </p:nvSpPr>
        <p:spPr>
          <a:xfrm>
            <a:off x="7301477" y="1825625"/>
            <a:ext cx="1828800" cy="2743200"/>
          </a:xfrm>
        </p:spPr>
        <p:txBody>
          <a:bodyPr>
            <a:normAutofit/>
          </a:bodyPr>
          <a:lstStyle>
            <a:lvl1pPr>
              <a:defRPr sz="2000"/>
            </a:lvl1pPr>
          </a:lstStyle>
          <a:p>
            <a:r>
              <a:rPr lang="en-US"/>
              <a:t>Add Professional Headshot</a:t>
            </a:r>
          </a:p>
        </p:txBody>
      </p:sp>
      <p:sp>
        <p:nvSpPr>
          <p:cNvPr id="14" name="Presenter Name">
            <a:extLst>
              <a:ext uri="{FF2B5EF4-FFF2-40B4-BE49-F238E27FC236}">
                <a16:creationId xmlns:a16="http://schemas.microsoft.com/office/drawing/2014/main" id="{2F90AB03-0D17-3B5C-FDAF-3E3B5AADFD44}"/>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4277956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4484D-75B0-DFAD-9571-2EDEB762644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A5F7240-373D-E9E2-6F39-57D7722E78E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4BB6091E-E525-FA89-6062-56CF687F2E77}"/>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0C32289D-88ED-1848-7EC4-7B7756E619BA}"/>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15" name="Picture Placeholder 10">
            <a:extLst>
              <a:ext uri="{FF2B5EF4-FFF2-40B4-BE49-F238E27FC236}">
                <a16:creationId xmlns:a16="http://schemas.microsoft.com/office/drawing/2014/main" id="{80EA6197-7F88-6090-0CE9-8D5F1750C9A3}"/>
              </a:ext>
            </a:extLst>
          </p:cNvPr>
          <p:cNvSpPr>
            <a:spLocks noGrp="1" noChangeAspect="1"/>
          </p:cNvSpPr>
          <p:nvPr>
            <p:ph type="pic" sz="quarter" idx="13" hasCustomPrompt="1"/>
          </p:nvPr>
        </p:nvSpPr>
        <p:spPr>
          <a:xfrm>
            <a:off x="478042" y="1825625"/>
            <a:ext cx="1828800" cy="2743200"/>
          </a:xfrm>
        </p:spPr>
        <p:txBody>
          <a:bodyPr>
            <a:normAutofit/>
          </a:bodyPr>
          <a:lstStyle>
            <a:lvl1pPr>
              <a:defRPr sz="2000"/>
            </a:lvl1pPr>
          </a:lstStyle>
          <a:p>
            <a:r>
              <a:rPr lang="en-US"/>
              <a:t>Add Professional Headshot</a:t>
            </a:r>
          </a:p>
        </p:txBody>
      </p:sp>
      <p:sp>
        <p:nvSpPr>
          <p:cNvPr id="16" name="Text Placeholder 12">
            <a:extLst>
              <a:ext uri="{FF2B5EF4-FFF2-40B4-BE49-F238E27FC236}">
                <a16:creationId xmlns:a16="http://schemas.microsoft.com/office/drawing/2014/main" id="{0DD320CB-4E61-26F5-7C40-006CC2C2235A}"/>
              </a:ext>
            </a:extLst>
          </p:cNvPr>
          <p:cNvSpPr>
            <a:spLocks noGrp="1"/>
          </p:cNvSpPr>
          <p:nvPr>
            <p:ph type="body" sz="quarter" idx="14" hasCustomPrompt="1"/>
          </p:nvPr>
        </p:nvSpPr>
        <p:spPr>
          <a:xfrm>
            <a:off x="478042"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7" name="Picture Placeholder 10">
            <a:extLst>
              <a:ext uri="{FF2B5EF4-FFF2-40B4-BE49-F238E27FC236}">
                <a16:creationId xmlns:a16="http://schemas.microsoft.com/office/drawing/2014/main" id="{721EEC15-534E-9D30-6F28-073EF0210F6D}"/>
              </a:ext>
            </a:extLst>
          </p:cNvPr>
          <p:cNvSpPr>
            <a:spLocks noGrp="1" noChangeAspect="1"/>
          </p:cNvSpPr>
          <p:nvPr>
            <p:ph type="pic" sz="quarter" idx="15" hasCustomPrompt="1"/>
          </p:nvPr>
        </p:nvSpPr>
        <p:spPr>
          <a:xfrm>
            <a:off x="8376409" y="1825625"/>
            <a:ext cx="1828800" cy="2743200"/>
          </a:xfrm>
        </p:spPr>
        <p:txBody>
          <a:bodyPr>
            <a:normAutofit/>
          </a:bodyPr>
          <a:lstStyle>
            <a:lvl1pPr>
              <a:defRPr sz="2000"/>
            </a:lvl1pPr>
          </a:lstStyle>
          <a:p>
            <a:r>
              <a:rPr lang="en-US"/>
              <a:t>Add Professional Headshot</a:t>
            </a:r>
          </a:p>
        </p:txBody>
      </p:sp>
      <p:sp>
        <p:nvSpPr>
          <p:cNvPr id="18" name="Text Placeholder 12">
            <a:extLst>
              <a:ext uri="{FF2B5EF4-FFF2-40B4-BE49-F238E27FC236}">
                <a16:creationId xmlns:a16="http://schemas.microsoft.com/office/drawing/2014/main" id="{8D743DFD-4E31-D796-9861-99FD8BC3AECC}"/>
              </a:ext>
            </a:extLst>
          </p:cNvPr>
          <p:cNvSpPr>
            <a:spLocks noGrp="1"/>
          </p:cNvSpPr>
          <p:nvPr>
            <p:ph type="body" sz="quarter" idx="16" hasCustomPrompt="1"/>
          </p:nvPr>
        </p:nvSpPr>
        <p:spPr>
          <a:xfrm>
            <a:off x="8376409"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9" name="Text Placeholder 12">
            <a:extLst>
              <a:ext uri="{FF2B5EF4-FFF2-40B4-BE49-F238E27FC236}">
                <a16:creationId xmlns:a16="http://schemas.microsoft.com/office/drawing/2014/main" id="{D040C45D-E712-0B01-9620-03B7A6A8C2F2}"/>
              </a:ext>
            </a:extLst>
          </p:cNvPr>
          <p:cNvSpPr>
            <a:spLocks noGrp="1"/>
          </p:cNvSpPr>
          <p:nvPr>
            <p:ph type="body" sz="quarter" idx="17" hasCustomPrompt="1"/>
          </p:nvPr>
        </p:nvSpPr>
        <p:spPr>
          <a:xfrm>
            <a:off x="3110831"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20" name="Text Placeholder 12">
            <a:extLst>
              <a:ext uri="{FF2B5EF4-FFF2-40B4-BE49-F238E27FC236}">
                <a16:creationId xmlns:a16="http://schemas.microsoft.com/office/drawing/2014/main" id="{24107A6A-A59D-97D2-E016-0E5E67DFC599}"/>
              </a:ext>
            </a:extLst>
          </p:cNvPr>
          <p:cNvSpPr>
            <a:spLocks noGrp="1"/>
          </p:cNvSpPr>
          <p:nvPr>
            <p:ph type="body" sz="quarter" idx="18" hasCustomPrompt="1"/>
          </p:nvPr>
        </p:nvSpPr>
        <p:spPr>
          <a:xfrm>
            <a:off x="5743620"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21" name="Picture Placeholder 10">
            <a:extLst>
              <a:ext uri="{FF2B5EF4-FFF2-40B4-BE49-F238E27FC236}">
                <a16:creationId xmlns:a16="http://schemas.microsoft.com/office/drawing/2014/main" id="{C30D97D7-0D65-BEE9-FFD0-C9317271D6D9}"/>
              </a:ext>
            </a:extLst>
          </p:cNvPr>
          <p:cNvSpPr>
            <a:spLocks noGrp="1" noChangeAspect="1"/>
          </p:cNvSpPr>
          <p:nvPr>
            <p:ph type="pic" sz="quarter" idx="19" hasCustomPrompt="1"/>
          </p:nvPr>
        </p:nvSpPr>
        <p:spPr>
          <a:xfrm>
            <a:off x="3110831" y="1825625"/>
            <a:ext cx="1828800" cy="2743200"/>
          </a:xfrm>
        </p:spPr>
        <p:txBody>
          <a:bodyPr>
            <a:normAutofit/>
          </a:bodyPr>
          <a:lstStyle>
            <a:lvl1pPr>
              <a:defRPr sz="2000"/>
            </a:lvl1pPr>
          </a:lstStyle>
          <a:p>
            <a:r>
              <a:rPr lang="en-US"/>
              <a:t>Add Professional Headshot</a:t>
            </a:r>
          </a:p>
        </p:txBody>
      </p:sp>
      <p:sp>
        <p:nvSpPr>
          <p:cNvPr id="22" name="Picture Placeholder 10">
            <a:extLst>
              <a:ext uri="{FF2B5EF4-FFF2-40B4-BE49-F238E27FC236}">
                <a16:creationId xmlns:a16="http://schemas.microsoft.com/office/drawing/2014/main" id="{52EED177-EEAF-108D-8884-DE882B4CF2E5}"/>
              </a:ext>
            </a:extLst>
          </p:cNvPr>
          <p:cNvSpPr>
            <a:spLocks noGrp="1" noChangeAspect="1"/>
          </p:cNvSpPr>
          <p:nvPr>
            <p:ph type="pic" sz="quarter" idx="20" hasCustomPrompt="1"/>
          </p:nvPr>
        </p:nvSpPr>
        <p:spPr>
          <a:xfrm>
            <a:off x="5743620" y="1825625"/>
            <a:ext cx="1828800" cy="2743200"/>
          </a:xfrm>
        </p:spPr>
        <p:txBody>
          <a:bodyPr>
            <a:normAutofit/>
          </a:bodyPr>
          <a:lstStyle>
            <a:lvl1pPr>
              <a:defRPr sz="2000"/>
            </a:lvl1pPr>
          </a:lstStyle>
          <a:p>
            <a:r>
              <a:rPr lang="en-US"/>
              <a:t>Add Professional Headshot</a:t>
            </a:r>
          </a:p>
        </p:txBody>
      </p:sp>
    </p:spTree>
    <p:extLst>
      <p:ext uri="{BB962C8B-B14F-4D97-AF65-F5344CB8AC3E}">
        <p14:creationId xmlns:p14="http://schemas.microsoft.com/office/powerpoint/2010/main" val="21846809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4484D-75B0-DFAD-9571-2EDEB762644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A5F7240-373D-E9E2-6F39-57D7722E78E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4BB6091E-E525-FA89-6062-56CF687F2E77}"/>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0C32289D-88ED-1848-7EC4-7B7756E619BA}"/>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Picture Placeholder 10">
            <a:extLst>
              <a:ext uri="{FF2B5EF4-FFF2-40B4-BE49-F238E27FC236}">
                <a16:creationId xmlns:a16="http://schemas.microsoft.com/office/drawing/2014/main" id="{DE8453E8-CBBC-762A-0B1F-273BC7BD6CBE}"/>
              </a:ext>
            </a:extLst>
          </p:cNvPr>
          <p:cNvSpPr>
            <a:spLocks noGrp="1" noChangeAspect="1"/>
          </p:cNvSpPr>
          <p:nvPr>
            <p:ph type="pic" sz="quarter" idx="13" hasCustomPrompt="1"/>
          </p:nvPr>
        </p:nvSpPr>
        <p:spPr>
          <a:xfrm>
            <a:off x="1391" y="1837089"/>
            <a:ext cx="1828800" cy="2743200"/>
          </a:xfrm>
        </p:spPr>
        <p:txBody>
          <a:bodyPr>
            <a:normAutofit/>
          </a:bodyPr>
          <a:lstStyle>
            <a:lvl1pPr>
              <a:defRPr sz="2000"/>
            </a:lvl1pPr>
          </a:lstStyle>
          <a:p>
            <a:r>
              <a:rPr lang="en-US"/>
              <a:t>Add Professional Headshot</a:t>
            </a:r>
          </a:p>
        </p:txBody>
      </p:sp>
      <p:sp>
        <p:nvSpPr>
          <p:cNvPr id="7" name="Text Placeholder 12">
            <a:extLst>
              <a:ext uri="{FF2B5EF4-FFF2-40B4-BE49-F238E27FC236}">
                <a16:creationId xmlns:a16="http://schemas.microsoft.com/office/drawing/2014/main" id="{BC024A8E-E65C-91F9-B044-F874BA470286}"/>
              </a:ext>
            </a:extLst>
          </p:cNvPr>
          <p:cNvSpPr>
            <a:spLocks noGrp="1"/>
          </p:cNvSpPr>
          <p:nvPr>
            <p:ph type="body" sz="quarter" idx="14" hasCustomPrompt="1"/>
          </p:nvPr>
        </p:nvSpPr>
        <p:spPr>
          <a:xfrm>
            <a:off x="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Picture Placeholder 10">
            <a:extLst>
              <a:ext uri="{FF2B5EF4-FFF2-40B4-BE49-F238E27FC236}">
                <a16:creationId xmlns:a16="http://schemas.microsoft.com/office/drawing/2014/main" id="{62B36441-D4DC-8305-5396-D1BE296A7123}"/>
              </a:ext>
            </a:extLst>
          </p:cNvPr>
          <p:cNvSpPr>
            <a:spLocks noGrp="1" noChangeAspect="1"/>
          </p:cNvSpPr>
          <p:nvPr>
            <p:ph type="pic" sz="quarter" idx="15" hasCustomPrompt="1"/>
          </p:nvPr>
        </p:nvSpPr>
        <p:spPr>
          <a:xfrm>
            <a:off x="8839200" y="1825625"/>
            <a:ext cx="1828800" cy="2743200"/>
          </a:xfrm>
        </p:spPr>
        <p:txBody>
          <a:bodyPr>
            <a:normAutofit/>
          </a:bodyPr>
          <a:lstStyle>
            <a:lvl1pPr>
              <a:defRPr sz="2000"/>
            </a:lvl1pPr>
          </a:lstStyle>
          <a:p>
            <a:r>
              <a:rPr lang="en-US"/>
              <a:t>Add Professional Headshot</a:t>
            </a:r>
          </a:p>
        </p:txBody>
      </p:sp>
      <p:sp>
        <p:nvSpPr>
          <p:cNvPr id="9" name="Text Placeholder 12">
            <a:extLst>
              <a:ext uri="{FF2B5EF4-FFF2-40B4-BE49-F238E27FC236}">
                <a16:creationId xmlns:a16="http://schemas.microsoft.com/office/drawing/2014/main" id="{A6E6DF15-BD4D-E29B-8E7C-4EB6DBC08BB3}"/>
              </a:ext>
            </a:extLst>
          </p:cNvPr>
          <p:cNvSpPr>
            <a:spLocks noGrp="1"/>
          </p:cNvSpPr>
          <p:nvPr>
            <p:ph type="body" sz="quarter" idx="16" hasCustomPrompt="1"/>
          </p:nvPr>
        </p:nvSpPr>
        <p:spPr>
          <a:xfrm>
            <a:off x="6629400"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0" name="Text Placeholder 12">
            <a:extLst>
              <a:ext uri="{FF2B5EF4-FFF2-40B4-BE49-F238E27FC236}">
                <a16:creationId xmlns:a16="http://schemas.microsoft.com/office/drawing/2014/main" id="{FE172D5F-59AE-F32F-D1CB-4EFD0175FC55}"/>
              </a:ext>
            </a:extLst>
          </p:cNvPr>
          <p:cNvSpPr>
            <a:spLocks noGrp="1"/>
          </p:cNvSpPr>
          <p:nvPr>
            <p:ph type="body" sz="quarter" idx="17" hasCustomPrompt="1"/>
          </p:nvPr>
        </p:nvSpPr>
        <p:spPr>
          <a:xfrm>
            <a:off x="2209800"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1" name="Text Placeholder 12">
            <a:extLst>
              <a:ext uri="{FF2B5EF4-FFF2-40B4-BE49-F238E27FC236}">
                <a16:creationId xmlns:a16="http://schemas.microsoft.com/office/drawing/2014/main" id="{2EEAB187-123E-4293-F85A-1BCBFBFF6590}"/>
              </a:ext>
            </a:extLst>
          </p:cNvPr>
          <p:cNvSpPr>
            <a:spLocks noGrp="1"/>
          </p:cNvSpPr>
          <p:nvPr>
            <p:ph type="body" sz="quarter" idx="18" hasCustomPrompt="1"/>
          </p:nvPr>
        </p:nvSpPr>
        <p:spPr>
          <a:xfrm>
            <a:off x="441960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2" name="Picture Placeholder 10">
            <a:extLst>
              <a:ext uri="{FF2B5EF4-FFF2-40B4-BE49-F238E27FC236}">
                <a16:creationId xmlns:a16="http://schemas.microsoft.com/office/drawing/2014/main" id="{C81BC737-4937-A161-DB48-F436A98167FC}"/>
              </a:ext>
            </a:extLst>
          </p:cNvPr>
          <p:cNvSpPr>
            <a:spLocks noGrp="1" noChangeAspect="1"/>
          </p:cNvSpPr>
          <p:nvPr>
            <p:ph type="pic" sz="quarter" idx="19" hasCustomPrompt="1"/>
          </p:nvPr>
        </p:nvSpPr>
        <p:spPr>
          <a:xfrm>
            <a:off x="2210843" y="2318425"/>
            <a:ext cx="1828800" cy="2743200"/>
          </a:xfrm>
        </p:spPr>
        <p:txBody>
          <a:bodyPr>
            <a:normAutofit/>
          </a:bodyPr>
          <a:lstStyle>
            <a:lvl1pPr>
              <a:defRPr sz="2000"/>
            </a:lvl1pPr>
          </a:lstStyle>
          <a:p>
            <a:r>
              <a:rPr lang="en-US"/>
              <a:t>Add Professional Headshot</a:t>
            </a:r>
          </a:p>
        </p:txBody>
      </p:sp>
      <p:sp>
        <p:nvSpPr>
          <p:cNvPr id="13" name="Picture Placeholder 10">
            <a:extLst>
              <a:ext uri="{FF2B5EF4-FFF2-40B4-BE49-F238E27FC236}">
                <a16:creationId xmlns:a16="http://schemas.microsoft.com/office/drawing/2014/main" id="{C76AEED3-3414-3E73-C9D8-F1854608125C}"/>
              </a:ext>
            </a:extLst>
          </p:cNvPr>
          <p:cNvSpPr>
            <a:spLocks noGrp="1" noChangeAspect="1"/>
          </p:cNvSpPr>
          <p:nvPr>
            <p:ph type="pic" sz="quarter" idx="20" hasCustomPrompt="1"/>
          </p:nvPr>
        </p:nvSpPr>
        <p:spPr>
          <a:xfrm>
            <a:off x="4420295" y="1825625"/>
            <a:ext cx="1828800" cy="2743200"/>
          </a:xfrm>
        </p:spPr>
        <p:txBody>
          <a:bodyPr>
            <a:normAutofit/>
          </a:bodyPr>
          <a:lstStyle>
            <a:lvl1pPr>
              <a:defRPr sz="2000"/>
            </a:lvl1pPr>
          </a:lstStyle>
          <a:p>
            <a:r>
              <a:rPr lang="en-US"/>
              <a:t>Add Professional Headshot</a:t>
            </a:r>
          </a:p>
        </p:txBody>
      </p:sp>
      <p:sp>
        <p:nvSpPr>
          <p:cNvPr id="14" name="Picture Placeholder 10">
            <a:extLst>
              <a:ext uri="{FF2B5EF4-FFF2-40B4-BE49-F238E27FC236}">
                <a16:creationId xmlns:a16="http://schemas.microsoft.com/office/drawing/2014/main" id="{99D47603-B850-C180-4CD1-4181324CE1B5}"/>
              </a:ext>
            </a:extLst>
          </p:cNvPr>
          <p:cNvSpPr>
            <a:spLocks noGrp="1" noChangeAspect="1"/>
          </p:cNvSpPr>
          <p:nvPr>
            <p:ph type="pic" sz="quarter" idx="21" hasCustomPrompt="1"/>
          </p:nvPr>
        </p:nvSpPr>
        <p:spPr>
          <a:xfrm>
            <a:off x="6629747" y="2318425"/>
            <a:ext cx="1828800" cy="2743200"/>
          </a:xfrm>
        </p:spPr>
        <p:txBody>
          <a:bodyPr>
            <a:normAutofit/>
          </a:bodyPr>
          <a:lstStyle>
            <a:lvl1pPr>
              <a:defRPr sz="2000"/>
            </a:lvl1pPr>
          </a:lstStyle>
          <a:p>
            <a:r>
              <a:rPr lang="en-US"/>
              <a:t>Add Professional Headshot</a:t>
            </a:r>
          </a:p>
        </p:txBody>
      </p:sp>
      <p:sp>
        <p:nvSpPr>
          <p:cNvPr id="15" name="Text Placeholder 12">
            <a:extLst>
              <a:ext uri="{FF2B5EF4-FFF2-40B4-BE49-F238E27FC236}">
                <a16:creationId xmlns:a16="http://schemas.microsoft.com/office/drawing/2014/main" id="{B7AC8A39-B642-D28D-3029-0323C84E2765}"/>
              </a:ext>
            </a:extLst>
          </p:cNvPr>
          <p:cNvSpPr>
            <a:spLocks noGrp="1"/>
          </p:cNvSpPr>
          <p:nvPr>
            <p:ph type="body" sz="quarter" idx="22" hasCustomPrompt="1"/>
          </p:nvPr>
        </p:nvSpPr>
        <p:spPr>
          <a:xfrm>
            <a:off x="883920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
        <p:nvSpPr>
          <p:cNvPr id="18" name="Presenter Name">
            <a:extLst>
              <a:ext uri="{FF2B5EF4-FFF2-40B4-BE49-F238E27FC236}">
                <a16:creationId xmlns:a16="http://schemas.microsoft.com/office/drawing/2014/main" id="{C96C96E3-B0CD-13A2-B5A7-1E1EEA4B26C4}"/>
              </a:ext>
            </a:extLst>
          </p:cNvPr>
          <p:cNvSpPr>
            <a:spLocks noGrp="1"/>
          </p:cNvSpPr>
          <p:nvPr>
            <p:ph type="body" sz="quarter" idx="2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4572483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4484D-75B0-DFAD-9571-2EDEB762644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A5F7240-373D-E9E2-6F39-57D7722E78E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4BB6091E-E525-FA89-6062-56CF687F2E77}"/>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0C32289D-88ED-1848-7EC4-7B7756E619BA}"/>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22" name="Picture Placeholder 10">
            <a:extLst>
              <a:ext uri="{FF2B5EF4-FFF2-40B4-BE49-F238E27FC236}">
                <a16:creationId xmlns:a16="http://schemas.microsoft.com/office/drawing/2014/main" id="{1D8E1B2E-BCD4-1B5E-7A1F-A240A27FA696}"/>
              </a:ext>
            </a:extLst>
          </p:cNvPr>
          <p:cNvSpPr>
            <a:spLocks noGrp="1" noChangeAspect="1"/>
          </p:cNvSpPr>
          <p:nvPr>
            <p:ph type="pic" sz="quarter" idx="13" hasCustomPrompt="1"/>
          </p:nvPr>
        </p:nvSpPr>
        <p:spPr>
          <a:xfrm>
            <a:off x="101234" y="1848553"/>
            <a:ext cx="1662545" cy="2493818"/>
          </a:xfrm>
        </p:spPr>
        <p:txBody>
          <a:bodyPr>
            <a:normAutofit/>
          </a:bodyPr>
          <a:lstStyle>
            <a:lvl1pPr>
              <a:defRPr sz="1600"/>
            </a:lvl1pPr>
          </a:lstStyle>
          <a:p>
            <a:r>
              <a:rPr lang="en-US"/>
              <a:t>Add Professional Headshot</a:t>
            </a:r>
          </a:p>
        </p:txBody>
      </p:sp>
      <p:sp>
        <p:nvSpPr>
          <p:cNvPr id="23" name="Text Placeholder 12">
            <a:extLst>
              <a:ext uri="{FF2B5EF4-FFF2-40B4-BE49-F238E27FC236}">
                <a16:creationId xmlns:a16="http://schemas.microsoft.com/office/drawing/2014/main" id="{B0427A11-E489-76C8-B850-8CD804014C3E}"/>
              </a:ext>
            </a:extLst>
          </p:cNvPr>
          <p:cNvSpPr>
            <a:spLocks noGrp="1"/>
          </p:cNvSpPr>
          <p:nvPr>
            <p:ph type="body" sz="quarter" idx="14" hasCustomPrompt="1"/>
          </p:nvPr>
        </p:nvSpPr>
        <p:spPr>
          <a:xfrm>
            <a:off x="18106"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24" name="Text Placeholder 12">
            <a:extLst>
              <a:ext uri="{FF2B5EF4-FFF2-40B4-BE49-F238E27FC236}">
                <a16:creationId xmlns:a16="http://schemas.microsoft.com/office/drawing/2014/main" id="{5C79CF78-D566-F134-E97D-D3F4FC3AB58D}"/>
              </a:ext>
            </a:extLst>
          </p:cNvPr>
          <p:cNvSpPr>
            <a:spLocks noGrp="1"/>
          </p:cNvSpPr>
          <p:nvPr>
            <p:ph type="body" sz="quarter" idx="16" hasCustomPrompt="1"/>
          </p:nvPr>
        </p:nvSpPr>
        <p:spPr>
          <a:xfrm>
            <a:off x="1794973"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25" name="Text Placeholder 12">
            <a:extLst>
              <a:ext uri="{FF2B5EF4-FFF2-40B4-BE49-F238E27FC236}">
                <a16:creationId xmlns:a16="http://schemas.microsoft.com/office/drawing/2014/main" id="{79E56571-FFA9-714A-2BDF-EEB36AF8E682}"/>
              </a:ext>
            </a:extLst>
          </p:cNvPr>
          <p:cNvSpPr>
            <a:spLocks noGrp="1"/>
          </p:cNvSpPr>
          <p:nvPr>
            <p:ph type="body" sz="quarter" idx="17" hasCustomPrompt="1"/>
          </p:nvPr>
        </p:nvSpPr>
        <p:spPr>
          <a:xfrm>
            <a:off x="3571840"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26" name="Picture Placeholder 10">
            <a:extLst>
              <a:ext uri="{FF2B5EF4-FFF2-40B4-BE49-F238E27FC236}">
                <a16:creationId xmlns:a16="http://schemas.microsoft.com/office/drawing/2014/main" id="{4BABA88D-1C6B-89EE-C4CE-C1958434862F}"/>
              </a:ext>
            </a:extLst>
          </p:cNvPr>
          <p:cNvSpPr>
            <a:spLocks noGrp="1" noChangeAspect="1"/>
          </p:cNvSpPr>
          <p:nvPr>
            <p:ph type="pic" sz="quarter" idx="18" hasCustomPrompt="1"/>
          </p:nvPr>
        </p:nvSpPr>
        <p:spPr>
          <a:xfrm>
            <a:off x="1862815" y="2561633"/>
            <a:ext cx="1662545" cy="2493818"/>
          </a:xfrm>
        </p:spPr>
        <p:txBody>
          <a:bodyPr>
            <a:normAutofit/>
          </a:bodyPr>
          <a:lstStyle>
            <a:lvl1pPr>
              <a:defRPr sz="1600"/>
            </a:lvl1pPr>
          </a:lstStyle>
          <a:p>
            <a:r>
              <a:rPr lang="en-US"/>
              <a:t>Add Professional Headshot</a:t>
            </a:r>
          </a:p>
        </p:txBody>
      </p:sp>
      <p:sp>
        <p:nvSpPr>
          <p:cNvPr id="27" name="Picture Placeholder 10">
            <a:extLst>
              <a:ext uri="{FF2B5EF4-FFF2-40B4-BE49-F238E27FC236}">
                <a16:creationId xmlns:a16="http://schemas.microsoft.com/office/drawing/2014/main" id="{F2C1A70A-C4EA-7EFE-D2A3-4959BFA718A1}"/>
              </a:ext>
            </a:extLst>
          </p:cNvPr>
          <p:cNvSpPr>
            <a:spLocks noGrp="1" noChangeAspect="1"/>
          </p:cNvSpPr>
          <p:nvPr>
            <p:ph type="pic" sz="quarter" idx="19" hasCustomPrompt="1"/>
          </p:nvPr>
        </p:nvSpPr>
        <p:spPr>
          <a:xfrm>
            <a:off x="3624396" y="1848553"/>
            <a:ext cx="1662545" cy="2493818"/>
          </a:xfrm>
        </p:spPr>
        <p:txBody>
          <a:bodyPr>
            <a:normAutofit/>
          </a:bodyPr>
          <a:lstStyle>
            <a:lvl1pPr>
              <a:defRPr sz="1600"/>
            </a:lvl1pPr>
          </a:lstStyle>
          <a:p>
            <a:r>
              <a:rPr lang="en-US"/>
              <a:t>Add Professional Headshot</a:t>
            </a:r>
          </a:p>
        </p:txBody>
      </p:sp>
      <p:sp>
        <p:nvSpPr>
          <p:cNvPr id="28" name="Text Placeholder 12">
            <a:extLst>
              <a:ext uri="{FF2B5EF4-FFF2-40B4-BE49-F238E27FC236}">
                <a16:creationId xmlns:a16="http://schemas.microsoft.com/office/drawing/2014/main" id="{CBF839EA-4F79-2FD7-FEF0-789E8998DA8E}"/>
              </a:ext>
            </a:extLst>
          </p:cNvPr>
          <p:cNvSpPr>
            <a:spLocks noGrp="1"/>
          </p:cNvSpPr>
          <p:nvPr>
            <p:ph type="body" sz="quarter" idx="20" hasCustomPrompt="1"/>
          </p:nvPr>
        </p:nvSpPr>
        <p:spPr>
          <a:xfrm>
            <a:off x="5348707" y="5118097"/>
            <a:ext cx="1752368"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29" name="Picture Placeholder 10">
            <a:extLst>
              <a:ext uri="{FF2B5EF4-FFF2-40B4-BE49-F238E27FC236}">
                <a16:creationId xmlns:a16="http://schemas.microsoft.com/office/drawing/2014/main" id="{A95B723B-807E-C065-0F81-3D1C0EC941A6}"/>
              </a:ext>
            </a:extLst>
          </p:cNvPr>
          <p:cNvSpPr>
            <a:spLocks noGrp="1" noChangeAspect="1"/>
          </p:cNvSpPr>
          <p:nvPr>
            <p:ph type="pic" sz="quarter" idx="21" hasCustomPrompt="1"/>
          </p:nvPr>
        </p:nvSpPr>
        <p:spPr>
          <a:xfrm>
            <a:off x="5385977" y="2561633"/>
            <a:ext cx="1662545" cy="2493818"/>
          </a:xfrm>
        </p:spPr>
        <p:txBody>
          <a:bodyPr>
            <a:normAutofit/>
          </a:bodyPr>
          <a:lstStyle>
            <a:lvl1pPr>
              <a:defRPr sz="1600"/>
            </a:lvl1pPr>
          </a:lstStyle>
          <a:p>
            <a:r>
              <a:rPr lang="en-US"/>
              <a:t>Add Professional Headshot</a:t>
            </a:r>
          </a:p>
        </p:txBody>
      </p:sp>
      <p:sp>
        <p:nvSpPr>
          <p:cNvPr id="30" name="Text Placeholder 12">
            <a:extLst>
              <a:ext uri="{FF2B5EF4-FFF2-40B4-BE49-F238E27FC236}">
                <a16:creationId xmlns:a16="http://schemas.microsoft.com/office/drawing/2014/main" id="{BC79114B-5EAE-5757-C733-ACB50F13D1C0}"/>
              </a:ext>
            </a:extLst>
          </p:cNvPr>
          <p:cNvSpPr>
            <a:spLocks noGrp="1"/>
          </p:cNvSpPr>
          <p:nvPr>
            <p:ph type="body" sz="quarter" idx="22" hasCustomPrompt="1"/>
          </p:nvPr>
        </p:nvSpPr>
        <p:spPr>
          <a:xfrm>
            <a:off x="7049142"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
        <p:nvSpPr>
          <p:cNvPr id="31" name="Picture Placeholder 10">
            <a:extLst>
              <a:ext uri="{FF2B5EF4-FFF2-40B4-BE49-F238E27FC236}">
                <a16:creationId xmlns:a16="http://schemas.microsoft.com/office/drawing/2014/main" id="{19589FF4-B37C-F56C-464A-13E3B952E9D2}"/>
              </a:ext>
            </a:extLst>
          </p:cNvPr>
          <p:cNvSpPr>
            <a:spLocks noGrp="1" noChangeAspect="1"/>
          </p:cNvSpPr>
          <p:nvPr>
            <p:ph type="pic" sz="quarter" idx="23" hasCustomPrompt="1"/>
          </p:nvPr>
        </p:nvSpPr>
        <p:spPr>
          <a:xfrm>
            <a:off x="7147558" y="1848553"/>
            <a:ext cx="1662545" cy="2493818"/>
          </a:xfrm>
        </p:spPr>
        <p:txBody>
          <a:bodyPr>
            <a:normAutofit/>
          </a:bodyPr>
          <a:lstStyle>
            <a:lvl1pPr>
              <a:defRPr sz="1600"/>
            </a:lvl1pPr>
          </a:lstStyle>
          <a:p>
            <a:r>
              <a:rPr lang="en-US"/>
              <a:t>Add Professional Headshot</a:t>
            </a:r>
          </a:p>
        </p:txBody>
      </p:sp>
      <p:sp>
        <p:nvSpPr>
          <p:cNvPr id="32" name="Text Placeholder 12">
            <a:extLst>
              <a:ext uri="{FF2B5EF4-FFF2-40B4-BE49-F238E27FC236}">
                <a16:creationId xmlns:a16="http://schemas.microsoft.com/office/drawing/2014/main" id="{30E0E8A6-846A-3170-EC7E-5087CFC73439}"/>
              </a:ext>
            </a:extLst>
          </p:cNvPr>
          <p:cNvSpPr>
            <a:spLocks noGrp="1"/>
          </p:cNvSpPr>
          <p:nvPr>
            <p:ph type="body" sz="quarter" idx="24" hasCustomPrompt="1"/>
          </p:nvPr>
        </p:nvSpPr>
        <p:spPr>
          <a:xfrm>
            <a:off x="8826011" y="5115519"/>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6 (alphabetically) and title</a:t>
            </a:r>
          </a:p>
        </p:txBody>
      </p:sp>
      <p:sp>
        <p:nvSpPr>
          <p:cNvPr id="33" name="Picture Placeholder 10">
            <a:extLst>
              <a:ext uri="{FF2B5EF4-FFF2-40B4-BE49-F238E27FC236}">
                <a16:creationId xmlns:a16="http://schemas.microsoft.com/office/drawing/2014/main" id="{BAD7F5E1-9EE1-E679-472C-9418E5102A8A}"/>
              </a:ext>
            </a:extLst>
          </p:cNvPr>
          <p:cNvSpPr>
            <a:spLocks noGrp="1" noChangeAspect="1"/>
          </p:cNvSpPr>
          <p:nvPr>
            <p:ph type="pic" sz="quarter" idx="25" hasCustomPrompt="1"/>
          </p:nvPr>
        </p:nvSpPr>
        <p:spPr>
          <a:xfrm>
            <a:off x="8909139" y="2561633"/>
            <a:ext cx="1662545" cy="2493818"/>
          </a:xfrm>
        </p:spPr>
        <p:txBody>
          <a:bodyPr>
            <a:normAutofit/>
          </a:bodyPr>
          <a:lstStyle>
            <a:lvl1pPr>
              <a:defRPr sz="1600"/>
            </a:lvl1pPr>
          </a:lstStyle>
          <a:p>
            <a:r>
              <a:rPr lang="en-US"/>
              <a:t>Add Professional Headshot</a:t>
            </a:r>
          </a:p>
        </p:txBody>
      </p:sp>
      <p:sp>
        <p:nvSpPr>
          <p:cNvPr id="34" name="Presenter Name">
            <a:extLst>
              <a:ext uri="{FF2B5EF4-FFF2-40B4-BE49-F238E27FC236}">
                <a16:creationId xmlns:a16="http://schemas.microsoft.com/office/drawing/2014/main" id="{AF30E33B-930D-CF3D-D3C0-74F77A6F8F29}"/>
              </a:ext>
            </a:extLst>
          </p:cNvPr>
          <p:cNvSpPr>
            <a:spLocks noGrp="1"/>
          </p:cNvSpPr>
          <p:nvPr>
            <p:ph type="body" sz="quarter" idx="26"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5244468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2/20/2025</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7" name="Presenter Name">
            <a:extLst>
              <a:ext uri="{FF2B5EF4-FFF2-40B4-BE49-F238E27FC236}">
                <a16:creationId xmlns:a16="http://schemas.microsoft.com/office/drawing/2014/main" id="{7A0BBAE9-3577-F76B-80FB-7C744085F244}"/>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4968369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457199"/>
            <a:ext cx="1485900" cy="571976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533400" y="457199"/>
            <a:ext cx="8039100" cy="5719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2/20/2025</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7" name="Presenter Name">
            <a:extLst>
              <a:ext uri="{FF2B5EF4-FFF2-40B4-BE49-F238E27FC236}">
                <a16:creationId xmlns:a16="http://schemas.microsoft.com/office/drawing/2014/main" id="{AE307BD0-0BCB-382D-C0ED-58F7444EEDE1}"/>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687087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2/20/2025</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5" name="Presenter Name">
            <a:extLst>
              <a:ext uri="{FF2B5EF4-FFF2-40B4-BE49-F238E27FC236}">
                <a16:creationId xmlns:a16="http://schemas.microsoft.com/office/drawing/2014/main" id="{7E343F05-C89D-FDBA-51C8-F4F6A383D49C}"/>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32296050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457200" y="1825625"/>
            <a:ext cx="48005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80059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2/20/2025</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Presenter Name">
            <a:extLst>
              <a:ext uri="{FF2B5EF4-FFF2-40B4-BE49-F238E27FC236}">
                <a16:creationId xmlns:a16="http://schemas.microsoft.com/office/drawing/2014/main" id="{B5FE9C6D-076C-ADCC-E2DB-A378AD22D30C}"/>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81850932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457200" y="1709738"/>
            <a:ext cx="9753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457200" y="4589463"/>
            <a:ext cx="9753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5F23EF83-B79C-4740-BB26-B613C0063844}" type="datetime1">
              <a:rPr lang="en-US" smtClean="0"/>
              <a:t>2/20/2025</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BD6FF55C-ABDB-FD2C-B8E9-9631A6BBDAB9}"/>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45696706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457200" y="1824228"/>
            <a:ext cx="32766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3245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resenter Name">
            <a:extLst>
              <a:ext uri="{FF2B5EF4-FFF2-40B4-BE49-F238E27FC236}">
                <a16:creationId xmlns:a16="http://schemas.microsoft.com/office/drawing/2014/main" id="{1C128E9A-0D87-EF17-F682-D0E81B571FF3}"/>
              </a:ext>
            </a:extLst>
          </p:cNvPr>
          <p:cNvSpPr>
            <a:spLocks noGrp="1"/>
          </p:cNvSpPr>
          <p:nvPr>
            <p:ph type="body" sz="quarter" idx="15"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804938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9185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457200" y="1824228"/>
            <a:ext cx="63245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resenter Name">
            <a:extLst>
              <a:ext uri="{FF2B5EF4-FFF2-40B4-BE49-F238E27FC236}">
                <a16:creationId xmlns:a16="http://schemas.microsoft.com/office/drawing/2014/main" id="{CF44F5B7-81BB-2647-A79F-4394E91B2B5E}"/>
              </a:ext>
            </a:extLst>
          </p:cNvPr>
          <p:cNvSpPr>
            <a:spLocks noGrp="1"/>
          </p:cNvSpPr>
          <p:nvPr>
            <p:ph type="body" sz="quarter" idx="15"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173141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457200" y="1417476"/>
            <a:ext cx="48005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457200" y="2241389"/>
            <a:ext cx="48005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199" y="1417476"/>
            <a:ext cx="48005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8006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2/20/2025</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457200" y="457200"/>
            <a:ext cx="9753600" cy="960276"/>
          </a:xfrm>
        </p:spPr>
        <p:txBody>
          <a:bodyPr/>
          <a:lstStyle/>
          <a:p>
            <a:r>
              <a:rPr lang="en-US"/>
              <a:t>Click to edit Master title style</a:t>
            </a:r>
          </a:p>
        </p:txBody>
      </p:sp>
      <p:sp>
        <p:nvSpPr>
          <p:cNvPr id="2" name="Presenter Name">
            <a:extLst>
              <a:ext uri="{FF2B5EF4-FFF2-40B4-BE49-F238E27FC236}">
                <a16:creationId xmlns:a16="http://schemas.microsoft.com/office/drawing/2014/main" id="{23892DF6-05AB-95C4-5C78-3BE7F8FE4106}"/>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34409814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image" Target="../media/image1.png"/><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457200" y="457200"/>
            <a:ext cx="9753600"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457200" y="1825625"/>
            <a:ext cx="9753600"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sp>
        <p:nvSpPr>
          <p:cNvPr id="10" name="Rectangle 9">
            <a:extLst>
              <a:ext uri="{FF2B5EF4-FFF2-40B4-BE49-F238E27FC236}">
                <a16:creationId xmlns:a16="http://schemas.microsoft.com/office/drawing/2014/main" id="{729EC29E-894E-9FF1-A6A7-272BF086D3C1}"/>
              </a:ext>
            </a:extLst>
          </p:cNvPr>
          <p:cNvSpPr/>
          <p:nvPr userDrawn="1"/>
        </p:nvSpPr>
        <p:spPr>
          <a:xfrm>
            <a:off x="10678509" y="0"/>
            <a:ext cx="1513491" cy="6865992"/>
          </a:xfrm>
          <a:prstGeom prst="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40711C0D-6AE8-47B7-9D02-2C83FBE968D2}" type="datetime1">
              <a:rPr lang="en-US" smtClean="0"/>
              <a:pPr/>
              <a:t>2/20/2025</a:t>
            </a:fld>
            <a:endParaRPr lang="en-US"/>
          </a:p>
        </p:txBody>
      </p:sp>
      <p:sp>
        <p:nvSpPr>
          <p:cNvPr id="38" name="Diagonal Stripe 37">
            <a:extLst>
              <a:ext uri="{FF2B5EF4-FFF2-40B4-BE49-F238E27FC236}">
                <a16:creationId xmlns:a16="http://schemas.microsoft.com/office/drawing/2014/main" id="{4DA844FE-9E55-E58F-361E-0D7558177D0A}"/>
              </a:ext>
            </a:extLst>
          </p:cNvPr>
          <p:cNvSpPr/>
          <p:nvPr userDrawn="1"/>
        </p:nvSpPr>
        <p:spPr>
          <a:xfrm flipH="1">
            <a:off x="10252784" y="-16448"/>
            <a:ext cx="1750906"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Diagonal Stripe 16">
            <a:extLst>
              <a:ext uri="{FF2B5EF4-FFF2-40B4-BE49-F238E27FC236}">
                <a16:creationId xmlns:a16="http://schemas.microsoft.com/office/drawing/2014/main" id="{0B619F45-0103-F301-0229-BD7A441D2DBB}"/>
              </a:ext>
            </a:extLst>
          </p:cNvPr>
          <p:cNvSpPr/>
          <p:nvPr userDrawn="1"/>
        </p:nvSpPr>
        <p:spPr>
          <a:xfrm flipH="1">
            <a:off x="10678508" y="725214"/>
            <a:ext cx="1532465" cy="1423931"/>
          </a:xfrm>
          <a:prstGeom prst="diagStripe">
            <a:avLst>
              <a:gd name="adj" fmla="val 50671"/>
            </a:avLst>
          </a:prstGeom>
          <a:solidFill>
            <a:srgbClr val="782F40">
              <a:alpha val="2815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Diagonal Stripe 38">
            <a:extLst>
              <a:ext uri="{FF2B5EF4-FFF2-40B4-BE49-F238E27FC236}">
                <a16:creationId xmlns:a16="http://schemas.microsoft.com/office/drawing/2014/main" id="{E8832DFE-FD0E-6233-DBF7-5E2FDF471095}"/>
              </a:ext>
            </a:extLst>
          </p:cNvPr>
          <p:cNvSpPr/>
          <p:nvPr userDrawn="1"/>
        </p:nvSpPr>
        <p:spPr>
          <a:xfrm flipH="1">
            <a:off x="9816661" y="583103"/>
            <a:ext cx="1750905"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iagonal Stripe 18">
            <a:extLst>
              <a:ext uri="{FF2B5EF4-FFF2-40B4-BE49-F238E27FC236}">
                <a16:creationId xmlns:a16="http://schemas.microsoft.com/office/drawing/2014/main" id="{434A750A-3F86-1FD5-F797-C1FBC2B60BF6}"/>
              </a:ext>
            </a:extLst>
          </p:cNvPr>
          <p:cNvSpPr/>
          <p:nvPr userDrawn="1"/>
        </p:nvSpPr>
        <p:spPr>
          <a:xfrm flipH="1">
            <a:off x="10964330" y="0"/>
            <a:ext cx="1246641" cy="1177160"/>
          </a:xfrm>
          <a:prstGeom prst="diagStripe">
            <a:avLst/>
          </a:prstGeom>
          <a:solidFill>
            <a:srgbClr val="782F40">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057406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2" r:id="rId5"/>
    <p:sldLayoutId id="2147483651" r:id="rId6"/>
    <p:sldLayoutId id="2147483662" r:id="rId7"/>
    <p:sldLayoutId id="2147483663" r:id="rId8"/>
    <p:sldLayoutId id="2147483660" r:id="rId9"/>
    <p:sldLayoutId id="2147483664" r:id="rId10"/>
    <p:sldLayoutId id="2147483656" r:id="rId11"/>
    <p:sldLayoutId id="2147483661" r:id="rId12"/>
    <p:sldLayoutId id="2147483680" r:id="rId13"/>
    <p:sldLayoutId id="2147483688" r:id="rId14"/>
    <p:sldLayoutId id="2147483686" r:id="rId15"/>
    <p:sldLayoutId id="2147483689" r:id="rId16"/>
    <p:sldLayoutId id="2147483687" r:id="rId17"/>
    <p:sldLayoutId id="2147483658" r:id="rId18"/>
    <p:sldLayoutId id="2147483659" r:id="rId19"/>
  </p:sldLayoutIdLst>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288" userDrawn="1">
          <p15:clr>
            <a:srgbClr val="547EBF"/>
          </p15:clr>
        </p15:guide>
        <p15:guide id="4" pos="6432"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guide id="10" pos="6720"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468964" y="457200"/>
            <a:ext cx="9741836"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468964" y="1825625"/>
            <a:ext cx="9741836"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40711C0D-6AE8-47B7-9D02-2C83FBE968D2}" type="datetime1">
              <a:rPr lang="en-US" smtClean="0"/>
              <a:pPr/>
              <a:t>2/20/2025</a:t>
            </a:fld>
            <a:endParaRPr lang="en-US"/>
          </a:p>
        </p:txBody>
      </p:sp>
      <p:sp>
        <p:nvSpPr>
          <p:cNvPr id="20" name="Rectangle 19">
            <a:extLst>
              <a:ext uri="{FF2B5EF4-FFF2-40B4-BE49-F238E27FC236}">
                <a16:creationId xmlns:a16="http://schemas.microsoft.com/office/drawing/2014/main" id="{74886DB4-4258-8A85-F4EE-A2422F314163}"/>
              </a:ext>
            </a:extLst>
          </p:cNvPr>
          <p:cNvSpPr/>
          <p:nvPr userDrawn="1"/>
        </p:nvSpPr>
        <p:spPr>
          <a:xfrm>
            <a:off x="10678509" y="0"/>
            <a:ext cx="1513491" cy="6865992"/>
          </a:xfrm>
          <a:prstGeom prst="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black and white logo&#10;&#10;Description automatically generated">
            <a:extLst>
              <a:ext uri="{FF2B5EF4-FFF2-40B4-BE49-F238E27FC236}">
                <a16:creationId xmlns:a16="http://schemas.microsoft.com/office/drawing/2014/main" id="{DB0D957D-95C3-64F0-63F7-7843E0C42622}"/>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22" name="Diagonal Stripe 21">
            <a:extLst>
              <a:ext uri="{FF2B5EF4-FFF2-40B4-BE49-F238E27FC236}">
                <a16:creationId xmlns:a16="http://schemas.microsoft.com/office/drawing/2014/main" id="{41C343E7-CBE2-CA11-041C-5D8FB0EF716E}"/>
              </a:ext>
            </a:extLst>
          </p:cNvPr>
          <p:cNvSpPr/>
          <p:nvPr userDrawn="1"/>
        </p:nvSpPr>
        <p:spPr>
          <a:xfrm flipH="1">
            <a:off x="10252784" y="-16448"/>
            <a:ext cx="1750906"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iagonal Stripe 22">
            <a:extLst>
              <a:ext uri="{FF2B5EF4-FFF2-40B4-BE49-F238E27FC236}">
                <a16:creationId xmlns:a16="http://schemas.microsoft.com/office/drawing/2014/main" id="{F8ADD025-C3C4-485E-E1CF-C849233D47E5}"/>
              </a:ext>
            </a:extLst>
          </p:cNvPr>
          <p:cNvSpPr/>
          <p:nvPr userDrawn="1"/>
        </p:nvSpPr>
        <p:spPr>
          <a:xfrm flipH="1">
            <a:off x="10665954" y="766574"/>
            <a:ext cx="1545019" cy="1399020"/>
          </a:xfrm>
          <a:prstGeom prst="diagStripe">
            <a:avLst>
              <a:gd name="adj" fmla="val 50671"/>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iagonal Stripe 23">
            <a:extLst>
              <a:ext uri="{FF2B5EF4-FFF2-40B4-BE49-F238E27FC236}">
                <a16:creationId xmlns:a16="http://schemas.microsoft.com/office/drawing/2014/main" id="{B8A2024E-A79D-FD85-D0AB-B9E6700323D6}"/>
              </a:ext>
            </a:extLst>
          </p:cNvPr>
          <p:cNvSpPr/>
          <p:nvPr userDrawn="1"/>
        </p:nvSpPr>
        <p:spPr>
          <a:xfrm flipH="1">
            <a:off x="9816661" y="583103"/>
            <a:ext cx="1750905"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Diagonal Stripe 24">
            <a:extLst>
              <a:ext uri="{FF2B5EF4-FFF2-40B4-BE49-F238E27FC236}">
                <a16:creationId xmlns:a16="http://schemas.microsoft.com/office/drawing/2014/main" id="{901C6E55-08CE-D78A-3EBE-8C104D3AE00B}"/>
              </a:ext>
            </a:extLst>
          </p:cNvPr>
          <p:cNvSpPr/>
          <p:nvPr userDrawn="1"/>
        </p:nvSpPr>
        <p:spPr>
          <a:xfrm flipH="1">
            <a:off x="10867696" y="-1"/>
            <a:ext cx="1343276" cy="1187671"/>
          </a:xfrm>
          <a:prstGeom prst="diagStripe">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5712033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81" r:id="rId13"/>
    <p:sldLayoutId id="2147483682" r:id="rId14"/>
    <p:sldLayoutId id="2147483683" r:id="rId15"/>
    <p:sldLayoutId id="2147483684" r:id="rId16"/>
    <p:sldLayoutId id="2147483685" r:id="rId17"/>
    <p:sldLayoutId id="2147483678" r:id="rId18"/>
    <p:sldLayoutId id="2147483679" r:id="rId19"/>
  </p:sldLayoutIdLst>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288" userDrawn="1">
          <p15:clr>
            <a:srgbClr val="547EBF"/>
          </p15:clr>
        </p15:guide>
        <p15:guide id="4" pos="6432"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guide id="10" pos="6720" userDrawn="1">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www.ebay.com/itm/292154782141" TargetMode="External"/><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25.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microsoft.com/office/2018/10/relationships/comments" Target="../comments/modernComment_155_B2193441.xml"/><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156_1E37E966.xml"/><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microsoft.com/office/2018/10/relationships/comments" Target="../comments/modernComment_157_43A9A653.xml"/><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1.xml"/><Relationship Id="rId6" Type="http://schemas.microsoft.com/office/2007/relationships/hdphoto" Target="../media/hdphoto5.wdp"/><Relationship Id="rId5" Type="http://schemas.openxmlformats.org/officeDocument/2006/relationships/image" Target="../media/image28.png"/><Relationship Id="rId4" Type="http://schemas.openxmlformats.org/officeDocument/2006/relationships/image" Target="../media/image27.sv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hyperlink" Target="https://www.amazon.com/s?k=arduino+plc&amp;adgrpid=1330409634682896&amp;hvadid=83150843005201&amp;hvbmt=be&amp;hvdev=c&amp;hvlocphy=74244&amp;hvnetw=o&amp;hvqmt=e&amp;hvtargid=kwd-83150949264790%3Aloc-190&amp;hydadcr=507_1014986665&amp;msclkid=0a2935592bde14a4ac14526b286044ab&amp;tag=mh0b-20&amp;ref=pd_sl_4a10u9m5oo_e" TargetMode="External"/><Relationship Id="rId2" Type="http://schemas.openxmlformats.org/officeDocument/2006/relationships/image" Target="../media/image31.png"/><Relationship Id="rId1" Type="http://schemas.openxmlformats.org/officeDocument/2006/relationships/slideLayout" Target="../slideLayouts/slideLayout21.xml"/><Relationship Id="rId6" Type="http://schemas.openxmlformats.org/officeDocument/2006/relationships/hyperlink" Target="https://allen-bradley.industrialautomationco.com/allen-bradley/?part_number=5069-L306ER-A&amp;pnparameter=5069-L306ER-A&amp;cq_src=google_ads&amp;cq_cmp=359119035&amp;cq_con=1342504952089723&amp;cq_term=5069-L306ER-A&amp;cq_med=&amp;cq_plac=&amp;cq_net=o&amp;cq_pos=&amp;cq_plt=gp&amp;msclkid=ce105df790d917ba4d823ac592b794b7&amp;utm_source=bing&amp;utm_medium=cpc&amp;utm_campaign=Allen-Bradley&amp;utm_term=5069-L306ER-A&amp;utm_content=5069-L306ER-A" TargetMode="External"/><Relationship Id="rId5" Type="http://schemas.microsoft.com/office/2007/relationships/hdphoto" Target="../media/hdphoto7.wdp"/><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diagramLayout" Target="../diagrams/layout8.xml"/><Relationship Id="rId7" Type="http://schemas.openxmlformats.org/officeDocument/2006/relationships/image" Target="../media/image31.png"/><Relationship Id="rId2" Type="http://schemas.openxmlformats.org/officeDocument/2006/relationships/diagramData" Target="../diagrams/data8.xml"/><Relationship Id="rId1" Type="http://schemas.openxmlformats.org/officeDocument/2006/relationships/slideLayout" Target="../slideLayouts/slideLayout2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35.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s/_rels/slide20.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diagramLayout" Target="../diagrams/layout9.xml"/><Relationship Id="rId7" Type="http://schemas.openxmlformats.org/officeDocument/2006/relationships/image" Target="../media/image32.png"/><Relationship Id="rId2" Type="http://schemas.openxmlformats.org/officeDocument/2006/relationships/diagramData" Target="../diagrams/data9.xml"/><Relationship Id="rId1" Type="http://schemas.openxmlformats.org/officeDocument/2006/relationships/slideLayout" Target="../slideLayouts/slideLayout21.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1.png"/><Relationship Id="rId1" Type="http://schemas.openxmlformats.org/officeDocument/2006/relationships/slideLayout" Target="../slideLayouts/slideLayout21.xml"/><Relationship Id="rId5" Type="http://schemas.microsoft.com/office/2007/relationships/hdphoto" Target="../media/hdphoto7.wdp"/><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hyperlink" Target="https://search.arduino.cc/search/?q=PLC" TargetMode="External"/><Relationship Id="rId2" Type="http://schemas.openxmlformats.org/officeDocument/2006/relationships/hyperlink" Target="https://plc-direct.com/en-de/blogs/news/plcs-vs-microcontrollers-what-is-the-difference" TargetMode="External"/><Relationship Id="rId1" Type="http://schemas.openxmlformats.org/officeDocument/2006/relationships/slideLayout" Target="../slideLayouts/slideLayout21.xml"/><Relationship Id="rId5" Type="http://schemas.openxmlformats.org/officeDocument/2006/relationships/hyperlink" Target="https://www.smcelectric.com/products/rockwell-automation-ab1769l16erbb1b/#:~:text=Rockwell%20Automation%20CompactLogix%205370%20L1%20Controller%2C%20Dual%20Ethernet,POINT%20I%2FO%2C%204%20Ethernet%20IP%20Nodes%20%242%2C240.41%20%28EA%29" TargetMode="External"/><Relationship Id="rId4" Type="http://schemas.openxmlformats.org/officeDocument/2006/relationships/hyperlink" Target="https://rockwellautomation.custhelp.com/app/answers/answer_view/a_id/37951/~/what-software-is-needed-to-support-the-micrologix-1100#:~:text=RSLogix%20Micro%20Starter%20Lite%20is%20available,for%20free%20download%20to%20program%20the%20ML1100"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35.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microsoft.com/office/2018/10/relationships/comments" Target="../comments/modernComment_14A_D140BC51.xml"/><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Layout" Target="../slideLayouts/slideLayout21.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33.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43.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42.svg"/><Relationship Id="rId2" Type="http://schemas.microsoft.com/office/2018/10/relationships/comments" Target="../comments/modernComment_134_E166663E.xml"/><Relationship Id="rId16" Type="http://schemas.openxmlformats.org/officeDocument/2006/relationships/image" Target="../media/image46.svg"/><Relationship Id="rId1" Type="http://schemas.openxmlformats.org/officeDocument/2006/relationships/slideLayout" Target="../slideLayouts/slideLayout21.xml"/><Relationship Id="rId6" Type="http://schemas.openxmlformats.org/officeDocument/2006/relationships/image" Target="../media/image52.svg"/><Relationship Id="rId11" Type="http://schemas.openxmlformats.org/officeDocument/2006/relationships/image" Target="../media/image41.png"/><Relationship Id="rId5" Type="http://schemas.openxmlformats.org/officeDocument/2006/relationships/image" Target="../media/image51.png"/><Relationship Id="rId15" Type="http://schemas.openxmlformats.org/officeDocument/2006/relationships/image" Target="../media/image45.png"/><Relationship Id="rId10" Type="http://schemas.openxmlformats.org/officeDocument/2006/relationships/image" Target="../media/image48.svg"/><Relationship Id="rId4" Type="http://schemas.openxmlformats.org/officeDocument/2006/relationships/image" Target="../media/image50.svg"/><Relationship Id="rId9" Type="http://schemas.openxmlformats.org/officeDocument/2006/relationships/image" Target="../media/image47.png"/><Relationship Id="rId14" Type="http://schemas.openxmlformats.org/officeDocument/2006/relationships/image" Target="../media/image44.svg"/></Relationships>
</file>

<file path=ppt/slides/_rels/slide3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62.svg"/><Relationship Id="rId18" Type="http://schemas.openxmlformats.org/officeDocument/2006/relationships/image" Target="../media/image67.png"/><Relationship Id="rId3" Type="http://schemas.openxmlformats.org/officeDocument/2006/relationships/image" Target="../media/image56.svg"/><Relationship Id="rId21" Type="http://schemas.openxmlformats.org/officeDocument/2006/relationships/image" Target="../media/image16.svg"/><Relationship Id="rId7" Type="http://schemas.openxmlformats.org/officeDocument/2006/relationships/image" Target="../media/image12.svg"/><Relationship Id="rId12" Type="http://schemas.openxmlformats.org/officeDocument/2006/relationships/image" Target="../media/image61.png"/><Relationship Id="rId17" Type="http://schemas.openxmlformats.org/officeDocument/2006/relationships/image" Target="../media/image66.svg"/><Relationship Id="rId25" Type="http://schemas.openxmlformats.org/officeDocument/2006/relationships/image" Target="../media/image18.svg"/><Relationship Id="rId2" Type="http://schemas.openxmlformats.org/officeDocument/2006/relationships/image" Target="../media/image55.png"/><Relationship Id="rId16" Type="http://schemas.openxmlformats.org/officeDocument/2006/relationships/image" Target="../media/image65.png"/><Relationship Id="rId20"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60.svg"/><Relationship Id="rId24" Type="http://schemas.openxmlformats.org/officeDocument/2006/relationships/image" Target="../media/image17.png"/><Relationship Id="rId5" Type="http://schemas.openxmlformats.org/officeDocument/2006/relationships/image" Target="../media/image58.svg"/><Relationship Id="rId15" Type="http://schemas.openxmlformats.org/officeDocument/2006/relationships/image" Target="../media/image64.svg"/><Relationship Id="rId23" Type="http://schemas.openxmlformats.org/officeDocument/2006/relationships/image" Target="../media/image70.svg"/><Relationship Id="rId10" Type="http://schemas.openxmlformats.org/officeDocument/2006/relationships/image" Target="../media/image59.png"/><Relationship Id="rId19" Type="http://schemas.openxmlformats.org/officeDocument/2006/relationships/image" Target="../media/image68.svg"/><Relationship Id="rId4" Type="http://schemas.openxmlformats.org/officeDocument/2006/relationships/image" Target="../media/image57.png"/><Relationship Id="rId9" Type="http://schemas.openxmlformats.org/officeDocument/2006/relationships/image" Target="../media/image14.svg"/><Relationship Id="rId14" Type="http://schemas.openxmlformats.org/officeDocument/2006/relationships/image" Target="../media/image63.png"/><Relationship Id="rId22" Type="http://schemas.openxmlformats.org/officeDocument/2006/relationships/image" Target="../media/image69.png"/></Relationships>
</file>

<file path=ppt/slides/_rels/slide35.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81.png"/><Relationship Id="rId18" Type="http://schemas.openxmlformats.org/officeDocument/2006/relationships/image" Target="../media/image86.svg"/><Relationship Id="rId26" Type="http://schemas.openxmlformats.org/officeDocument/2006/relationships/image" Target="../media/image94.svg"/><Relationship Id="rId3" Type="http://schemas.openxmlformats.org/officeDocument/2006/relationships/image" Target="../media/image71.png"/><Relationship Id="rId21" Type="http://schemas.openxmlformats.org/officeDocument/2006/relationships/image" Target="../media/image89.png"/><Relationship Id="rId7" Type="http://schemas.openxmlformats.org/officeDocument/2006/relationships/image" Target="../media/image75.png"/><Relationship Id="rId12" Type="http://schemas.openxmlformats.org/officeDocument/2006/relationships/image" Target="../media/image80.svg"/><Relationship Id="rId17" Type="http://schemas.openxmlformats.org/officeDocument/2006/relationships/image" Target="../media/image85.png"/><Relationship Id="rId25" Type="http://schemas.openxmlformats.org/officeDocument/2006/relationships/image" Target="../media/image93.png"/><Relationship Id="rId2" Type="http://schemas.microsoft.com/office/2018/10/relationships/comments" Target="../comments/modernComment_137_4F2184F6.xml"/><Relationship Id="rId16" Type="http://schemas.openxmlformats.org/officeDocument/2006/relationships/image" Target="../media/image84.svg"/><Relationship Id="rId20" Type="http://schemas.openxmlformats.org/officeDocument/2006/relationships/image" Target="../media/image88.svg"/><Relationship Id="rId29" Type="http://schemas.openxmlformats.org/officeDocument/2006/relationships/image" Target="../media/image97.png"/><Relationship Id="rId1" Type="http://schemas.openxmlformats.org/officeDocument/2006/relationships/slideLayout" Target="../slideLayouts/slideLayout13.xml"/><Relationship Id="rId6" Type="http://schemas.openxmlformats.org/officeDocument/2006/relationships/image" Target="../media/image74.svg"/><Relationship Id="rId11" Type="http://schemas.openxmlformats.org/officeDocument/2006/relationships/image" Target="../media/image79.png"/><Relationship Id="rId24" Type="http://schemas.openxmlformats.org/officeDocument/2006/relationships/image" Target="../media/image92.svg"/><Relationship Id="rId5" Type="http://schemas.openxmlformats.org/officeDocument/2006/relationships/image" Target="../media/image73.png"/><Relationship Id="rId15" Type="http://schemas.openxmlformats.org/officeDocument/2006/relationships/image" Target="../media/image83.png"/><Relationship Id="rId23" Type="http://schemas.openxmlformats.org/officeDocument/2006/relationships/image" Target="../media/image91.png"/><Relationship Id="rId28" Type="http://schemas.openxmlformats.org/officeDocument/2006/relationships/image" Target="../media/image96.svg"/><Relationship Id="rId10" Type="http://schemas.openxmlformats.org/officeDocument/2006/relationships/image" Target="../media/image78.svg"/><Relationship Id="rId19" Type="http://schemas.openxmlformats.org/officeDocument/2006/relationships/image" Target="../media/image87.png"/><Relationship Id="rId4" Type="http://schemas.openxmlformats.org/officeDocument/2006/relationships/image" Target="../media/image72.svg"/><Relationship Id="rId9" Type="http://schemas.openxmlformats.org/officeDocument/2006/relationships/image" Target="../media/image77.png"/><Relationship Id="rId14" Type="http://schemas.openxmlformats.org/officeDocument/2006/relationships/image" Target="../media/image82.svg"/><Relationship Id="rId22" Type="http://schemas.openxmlformats.org/officeDocument/2006/relationships/image" Target="../media/image90.svg"/><Relationship Id="rId27" Type="http://schemas.openxmlformats.org/officeDocument/2006/relationships/image" Target="../media/image95.png"/><Relationship Id="rId30" Type="http://schemas.openxmlformats.org/officeDocument/2006/relationships/image" Target="../media/image98.svg"/></Relationships>
</file>

<file path=ppt/slides/_rels/slide36.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99.png"/><Relationship Id="rId1" Type="http://schemas.openxmlformats.org/officeDocument/2006/relationships/slideLayout" Target="../slideLayouts/slideLayout21.xml"/><Relationship Id="rId5" Type="http://schemas.openxmlformats.org/officeDocument/2006/relationships/image" Target="../media/image102.svg"/><Relationship Id="rId4" Type="http://schemas.openxmlformats.org/officeDocument/2006/relationships/image" Target="../media/image101.png"/></Relationships>
</file>

<file path=ppt/slides/_rels/slide37.xml.rels><?xml version="1.0" encoding="UTF-8" standalone="yes"?>
<Relationships xmlns="http://schemas.openxmlformats.org/package/2006/relationships"><Relationship Id="rId3" Type="http://schemas.openxmlformats.org/officeDocument/2006/relationships/image" Target="../media/image104.svg"/><Relationship Id="rId2" Type="http://schemas.openxmlformats.org/officeDocument/2006/relationships/image" Target="../media/image103.png"/><Relationship Id="rId1" Type="http://schemas.openxmlformats.org/officeDocument/2006/relationships/slideLayout" Target="../slideLayouts/slideLayout13.xml"/><Relationship Id="rId5" Type="http://schemas.openxmlformats.org/officeDocument/2006/relationships/image" Target="../media/image106.svg"/><Relationship Id="rId4" Type="http://schemas.openxmlformats.org/officeDocument/2006/relationships/image" Target="../media/image10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1.xml"/><Relationship Id="rId5" Type="http://schemas.openxmlformats.org/officeDocument/2006/relationships/image" Target="../media/image10.png"/><Relationship Id="rId4" Type="http://schemas.openxmlformats.org/officeDocument/2006/relationships/image" Target="../media/image9.sv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1.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1.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1.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1.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1.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microsoft.com/office/2018/10/relationships/comments" Target="../comments/modernComment_161_4BC74240.xml"/><Relationship Id="rId1" Type="http://schemas.openxmlformats.org/officeDocument/2006/relationships/slideLayout" Target="../slideLayouts/slideLayout21.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microsoft.com/office/2018/10/relationships/comments" Target="../comments/modernComment_14E_327A0E39.xml"/><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8" Type="http://schemas.microsoft.com/office/2007/relationships/diagramDrawing" Target="../diagrams/drawing5.xml"/><Relationship Id="rId13" Type="http://schemas.microsoft.com/office/2007/relationships/diagramDrawing" Target="../diagrams/drawing6.xml"/><Relationship Id="rId3" Type="http://schemas.microsoft.com/office/2018/10/relationships/comments" Target="../comments/modernComment_150_A3F15165.xml"/><Relationship Id="rId7" Type="http://schemas.openxmlformats.org/officeDocument/2006/relationships/diagramColors" Target="../diagrams/colors5.xml"/><Relationship Id="rId12" Type="http://schemas.openxmlformats.org/officeDocument/2006/relationships/diagramColors" Target="../diagrams/colors6.xml"/><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diagramQuickStyle" Target="../diagrams/quickStyle5.xml"/><Relationship Id="rId11" Type="http://schemas.openxmlformats.org/officeDocument/2006/relationships/diagramQuickStyle" Target="../diagrams/quickStyle6.xml"/><Relationship Id="rId5" Type="http://schemas.openxmlformats.org/officeDocument/2006/relationships/diagramLayout" Target="../diagrams/layout5.xml"/><Relationship Id="rId10" Type="http://schemas.openxmlformats.org/officeDocument/2006/relationships/diagramLayout" Target="../diagrams/layout6.xml"/><Relationship Id="rId4" Type="http://schemas.openxmlformats.org/officeDocument/2006/relationships/diagramData" Target="../diagrams/data5.xml"/><Relationship Id="rId9" Type="http://schemas.openxmlformats.org/officeDocument/2006/relationships/diagramData" Target="../diagrams/data6.xml"/></Relationships>
</file>

<file path=ppt/slides/_rels/slide9.xml.rels><?xml version="1.0" encoding="UTF-8" standalone="yes"?>
<Relationships xmlns="http://schemas.openxmlformats.org/package/2006/relationships"><Relationship Id="rId3" Type="http://schemas.microsoft.com/office/2018/10/relationships/comments" Target="../comments/modernComment_151_7ABE2622.xml"/><Relationship Id="rId7" Type="http://schemas.openxmlformats.org/officeDocument/2006/relationships/image" Target="../media/image24.sv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D9F13-FE08-6B8B-B8D8-696CDE71FA62}"/>
              </a:ext>
            </a:extLst>
          </p:cNvPr>
          <p:cNvSpPr>
            <a:spLocks noGrp="1"/>
          </p:cNvSpPr>
          <p:nvPr>
            <p:ph type="ctrTitle"/>
          </p:nvPr>
        </p:nvSpPr>
        <p:spPr>
          <a:xfrm>
            <a:off x="841248" y="2524664"/>
            <a:ext cx="9144000" cy="768096"/>
          </a:xfrm>
        </p:spPr>
        <p:txBody>
          <a:bodyPr/>
          <a:lstStyle/>
          <a:p>
            <a:r>
              <a:rPr lang="en-US" sz="6600">
                <a:latin typeface="Arial"/>
                <a:cs typeface="Arial"/>
              </a:rPr>
              <a:t>PLC Controls Lab</a:t>
            </a:r>
            <a:endParaRPr lang="en-US" sz="6600"/>
          </a:p>
        </p:txBody>
      </p:sp>
      <p:sp>
        <p:nvSpPr>
          <p:cNvPr id="3" name="Subtitle 2">
            <a:extLst>
              <a:ext uri="{FF2B5EF4-FFF2-40B4-BE49-F238E27FC236}">
                <a16:creationId xmlns:a16="http://schemas.microsoft.com/office/drawing/2014/main" id="{79316401-369D-4CD0-1A41-6514E04E21F6}"/>
              </a:ext>
            </a:extLst>
          </p:cNvPr>
          <p:cNvSpPr>
            <a:spLocks noGrp="1"/>
          </p:cNvSpPr>
          <p:nvPr>
            <p:ph type="subTitle" idx="1"/>
          </p:nvPr>
        </p:nvSpPr>
        <p:spPr>
          <a:xfrm>
            <a:off x="841248" y="3356187"/>
            <a:ext cx="9144000" cy="768096"/>
          </a:xfrm>
        </p:spPr>
        <p:txBody>
          <a:bodyPr vert="horz" lIns="0" tIns="0" rIns="0" bIns="0" rtlCol="0" anchor="t">
            <a:normAutofit/>
          </a:bodyPr>
          <a:lstStyle/>
          <a:p>
            <a:r>
              <a:rPr lang="en-US" sz="4000">
                <a:latin typeface="Arial Black"/>
              </a:rPr>
              <a:t>Team 519</a:t>
            </a:r>
            <a:endParaRPr lang="en-US" sz="4000"/>
          </a:p>
        </p:txBody>
      </p:sp>
      <p:sp>
        <p:nvSpPr>
          <p:cNvPr id="4" name="Text Placeholder 3">
            <a:extLst>
              <a:ext uri="{FF2B5EF4-FFF2-40B4-BE49-F238E27FC236}">
                <a16:creationId xmlns:a16="http://schemas.microsoft.com/office/drawing/2014/main" id="{94828051-0C2B-C002-268F-F362867D239A}"/>
              </a:ext>
            </a:extLst>
          </p:cNvPr>
          <p:cNvSpPr>
            <a:spLocks noGrp="1"/>
          </p:cNvSpPr>
          <p:nvPr>
            <p:ph type="body" sz="quarter" idx="13"/>
          </p:nvPr>
        </p:nvSpPr>
        <p:spPr>
          <a:xfrm>
            <a:off x="841248" y="4125125"/>
            <a:ext cx="9144000" cy="484632"/>
          </a:xfrm>
        </p:spPr>
        <p:txBody>
          <a:bodyPr/>
          <a:lstStyle/>
          <a:p>
            <a:r>
              <a:rPr lang="en-US" i="1">
                <a:latin typeface="Arial"/>
                <a:cs typeface="Arial"/>
              </a:rPr>
              <a:t>Grant Hoffmeyer &amp; Jack Vranicar</a:t>
            </a:r>
            <a:endParaRPr lang="en-US"/>
          </a:p>
        </p:txBody>
      </p:sp>
      <p:sp>
        <p:nvSpPr>
          <p:cNvPr id="5" name="Text Placeholder 4">
            <a:extLst>
              <a:ext uri="{FF2B5EF4-FFF2-40B4-BE49-F238E27FC236}">
                <a16:creationId xmlns:a16="http://schemas.microsoft.com/office/drawing/2014/main" id="{55853C65-5820-51A6-C955-D678A051C81B}"/>
              </a:ext>
            </a:extLst>
          </p:cNvPr>
          <p:cNvSpPr>
            <a:spLocks noGrp="1"/>
          </p:cNvSpPr>
          <p:nvPr>
            <p:ph type="body" sz="quarter" idx="14"/>
          </p:nvPr>
        </p:nvSpPr>
        <p:spPr/>
        <p:txBody>
          <a:bodyPr>
            <a:normAutofit/>
          </a:bodyPr>
          <a:lstStyle/>
          <a:p>
            <a:r>
              <a:rPr lang="en-US">
                <a:latin typeface="Arial"/>
                <a:cs typeface="Arial"/>
              </a:rPr>
              <a:t>Virtual Design Review #2,</a:t>
            </a:r>
            <a:r>
              <a:rPr lang="en-US" i="1">
                <a:latin typeface="Arial"/>
                <a:cs typeface="Arial"/>
              </a:rPr>
              <a:t> November</a:t>
            </a:r>
            <a:r>
              <a:rPr lang="en-US">
                <a:latin typeface="Arial"/>
                <a:cs typeface="Arial"/>
              </a:rPr>
              <a:t> </a:t>
            </a:r>
            <a:r>
              <a:rPr lang="en-US" i="1">
                <a:latin typeface="Arial"/>
                <a:cs typeface="Arial"/>
              </a:rPr>
              <a:t>12, 2024</a:t>
            </a:r>
            <a:endParaRPr lang="en-US" i="1"/>
          </a:p>
        </p:txBody>
      </p:sp>
    </p:spTree>
    <p:extLst>
      <p:ext uri="{BB962C8B-B14F-4D97-AF65-F5344CB8AC3E}">
        <p14:creationId xmlns:p14="http://schemas.microsoft.com/office/powerpoint/2010/main" val="23394216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18FA6-C7CC-2B59-1659-03F20F88AEDF}"/>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3EBBEFA3-7DF2-2E76-6C0D-2AD6F200B70D}"/>
              </a:ext>
            </a:extLst>
          </p:cNvPr>
          <p:cNvSpPr>
            <a:spLocks noGrp="1"/>
          </p:cNvSpPr>
          <p:nvPr>
            <p:ph type="ftr" sz="quarter" idx="11"/>
          </p:nvPr>
        </p:nvSpPr>
        <p:spPr/>
        <p:txBody>
          <a:bodyPr/>
          <a:lstStyle/>
          <a:p>
            <a:r>
              <a:rPr lang="en-US">
                <a:ea typeface="Calibri"/>
                <a:cs typeface="Calibri"/>
              </a:rPr>
              <a:t>Team 519: PLC Controls Lab</a:t>
            </a:r>
            <a:endParaRPr lang="en-US"/>
          </a:p>
        </p:txBody>
      </p:sp>
      <p:sp>
        <p:nvSpPr>
          <p:cNvPr id="4" name="Slide Number Placeholder 3">
            <a:extLst>
              <a:ext uri="{FF2B5EF4-FFF2-40B4-BE49-F238E27FC236}">
                <a16:creationId xmlns:a16="http://schemas.microsoft.com/office/drawing/2014/main" id="{62C6D4E7-5096-9732-52C4-20EB641A28A1}"/>
              </a:ext>
            </a:extLst>
          </p:cNvPr>
          <p:cNvSpPr>
            <a:spLocks noGrp="1"/>
          </p:cNvSpPr>
          <p:nvPr>
            <p:ph type="sldNum" sz="quarter" idx="12"/>
          </p:nvPr>
        </p:nvSpPr>
        <p:spPr/>
        <p:txBody>
          <a:bodyPr/>
          <a:lstStyle/>
          <a:p>
            <a:fld id="{A5AEF524-62EC-C340-82A1-9F47B6C43E55}" type="slidenum">
              <a:rPr lang="en-US" smtClean="0"/>
              <a:t>10</a:t>
            </a:fld>
            <a:endParaRPr lang="en-US"/>
          </a:p>
        </p:txBody>
      </p:sp>
      <p:sp>
        <p:nvSpPr>
          <p:cNvPr id="5" name="Title 4">
            <a:extLst>
              <a:ext uri="{FF2B5EF4-FFF2-40B4-BE49-F238E27FC236}">
                <a16:creationId xmlns:a16="http://schemas.microsoft.com/office/drawing/2014/main" id="{7515913D-B9B6-18CA-AB0C-1C342B931272}"/>
              </a:ext>
            </a:extLst>
          </p:cNvPr>
          <p:cNvSpPr>
            <a:spLocks noGrp="1"/>
          </p:cNvSpPr>
          <p:nvPr>
            <p:ph type="title"/>
          </p:nvPr>
        </p:nvSpPr>
        <p:spPr/>
        <p:txBody>
          <a:bodyPr/>
          <a:lstStyle/>
          <a:p>
            <a:r>
              <a:rPr lang="en-US"/>
              <a:t>Concept Selection</a:t>
            </a:r>
          </a:p>
        </p:txBody>
      </p:sp>
      <p:sp>
        <p:nvSpPr>
          <p:cNvPr id="6" name="Text Placeholder 5">
            <a:extLst>
              <a:ext uri="{FF2B5EF4-FFF2-40B4-BE49-F238E27FC236}">
                <a16:creationId xmlns:a16="http://schemas.microsoft.com/office/drawing/2014/main" id="{395BE03E-CF14-F25E-17C9-06C7BD40D69F}"/>
              </a:ext>
            </a:extLst>
          </p:cNvPr>
          <p:cNvSpPr>
            <a:spLocks noGrp="1"/>
          </p:cNvSpPr>
          <p:nvPr>
            <p:ph type="body" sz="quarter" idx="21"/>
          </p:nvPr>
        </p:nvSpPr>
        <p:spPr/>
        <p:txBody>
          <a:bodyPr/>
          <a:lstStyle/>
          <a:p>
            <a:r>
              <a:rPr lang="en-US">
                <a:ea typeface="Calibri"/>
              </a:rPr>
              <a:t>Jack Vranicar</a:t>
            </a:r>
            <a:endParaRPr lang="en-US"/>
          </a:p>
        </p:txBody>
      </p:sp>
      <p:graphicFrame>
        <p:nvGraphicFramePr>
          <p:cNvPr id="7" name="Diagram 6">
            <a:extLst>
              <a:ext uri="{FF2B5EF4-FFF2-40B4-BE49-F238E27FC236}">
                <a16:creationId xmlns:a16="http://schemas.microsoft.com/office/drawing/2014/main" id="{1A02BA6A-A7AC-60E8-3BD0-461052696D8E}"/>
              </a:ext>
            </a:extLst>
          </p:cNvPr>
          <p:cNvGraphicFramePr/>
          <p:nvPr>
            <p:extLst>
              <p:ext uri="{D42A27DB-BD31-4B8C-83A1-F6EECF244321}">
                <p14:modId xmlns:p14="http://schemas.microsoft.com/office/powerpoint/2010/main" val="1258791960"/>
              </p:ext>
            </p:extLst>
          </p:nvPr>
        </p:nvGraphicFramePr>
        <p:xfrm>
          <a:off x="533400" y="982133"/>
          <a:ext cx="7354677"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34" name="Picture 10" descr="5pcs L298N driver board module stepper ...">
            <a:hlinkClick r:id="rId8"/>
            <a:extLst>
              <a:ext uri="{FF2B5EF4-FFF2-40B4-BE49-F238E27FC236}">
                <a16:creationId xmlns:a16="http://schemas.microsoft.com/office/drawing/2014/main" id="{AAB7E516-7D72-2EE7-6027-2921FAD1FE3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5754" t="9324" r="13856" b="21231"/>
          <a:stretch/>
        </p:blipFill>
        <p:spPr bwMode="auto">
          <a:xfrm>
            <a:off x="8053330" y="2545711"/>
            <a:ext cx="2322723" cy="2291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3482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B2A4D-3FE4-473B-CDEA-353E185AE29A}"/>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34E34DAF-F804-CBE5-2DB4-0609994E12E2}"/>
              </a:ext>
            </a:extLst>
          </p:cNvPr>
          <p:cNvSpPr>
            <a:spLocks noGrp="1"/>
          </p:cNvSpPr>
          <p:nvPr>
            <p:ph type="ftr" sz="quarter" idx="11"/>
          </p:nvPr>
        </p:nvSpPr>
        <p:spPr/>
        <p:txBody>
          <a:bodyPr/>
          <a:lstStyle/>
          <a:p>
            <a:r>
              <a:rPr lang="en-US">
                <a:ea typeface="Calibri"/>
                <a:cs typeface="Calibri"/>
              </a:rPr>
              <a:t>Team 519: PLC Controls Lab</a:t>
            </a:r>
            <a:endParaRPr lang="en-US"/>
          </a:p>
        </p:txBody>
      </p:sp>
      <p:sp>
        <p:nvSpPr>
          <p:cNvPr id="4" name="Slide Number Placeholder 3">
            <a:extLst>
              <a:ext uri="{FF2B5EF4-FFF2-40B4-BE49-F238E27FC236}">
                <a16:creationId xmlns:a16="http://schemas.microsoft.com/office/drawing/2014/main" id="{A3B1C5B1-5B30-4008-0732-F36542B55B67}"/>
              </a:ext>
            </a:extLst>
          </p:cNvPr>
          <p:cNvSpPr>
            <a:spLocks noGrp="1"/>
          </p:cNvSpPr>
          <p:nvPr>
            <p:ph type="sldNum" sz="quarter" idx="12"/>
          </p:nvPr>
        </p:nvSpPr>
        <p:spPr/>
        <p:txBody>
          <a:bodyPr/>
          <a:lstStyle/>
          <a:p>
            <a:fld id="{A5AEF524-62EC-C340-82A1-9F47B6C43E55}" type="slidenum">
              <a:rPr lang="en-US" smtClean="0"/>
              <a:t>11</a:t>
            </a:fld>
            <a:endParaRPr lang="en-US"/>
          </a:p>
        </p:txBody>
      </p:sp>
      <p:sp>
        <p:nvSpPr>
          <p:cNvPr id="5" name="Title 4">
            <a:extLst>
              <a:ext uri="{FF2B5EF4-FFF2-40B4-BE49-F238E27FC236}">
                <a16:creationId xmlns:a16="http://schemas.microsoft.com/office/drawing/2014/main" id="{BA267B8B-C616-7A95-763D-460FDD6DE75C}"/>
              </a:ext>
            </a:extLst>
          </p:cNvPr>
          <p:cNvSpPr>
            <a:spLocks noGrp="1"/>
          </p:cNvSpPr>
          <p:nvPr>
            <p:ph type="title"/>
          </p:nvPr>
        </p:nvSpPr>
        <p:spPr/>
        <p:txBody>
          <a:bodyPr/>
          <a:lstStyle/>
          <a:p>
            <a:r>
              <a:rPr lang="en-US"/>
              <a:t>Motor Drivers – H Bridges</a:t>
            </a:r>
          </a:p>
        </p:txBody>
      </p:sp>
      <p:sp>
        <p:nvSpPr>
          <p:cNvPr id="6" name="Text Placeholder 5">
            <a:extLst>
              <a:ext uri="{FF2B5EF4-FFF2-40B4-BE49-F238E27FC236}">
                <a16:creationId xmlns:a16="http://schemas.microsoft.com/office/drawing/2014/main" id="{3D6F0260-A8F4-C29B-7A81-103EC88BCC8A}"/>
              </a:ext>
            </a:extLst>
          </p:cNvPr>
          <p:cNvSpPr>
            <a:spLocks noGrp="1"/>
          </p:cNvSpPr>
          <p:nvPr>
            <p:ph type="body" sz="quarter" idx="21"/>
          </p:nvPr>
        </p:nvSpPr>
        <p:spPr/>
        <p:txBody>
          <a:bodyPr/>
          <a:lstStyle/>
          <a:p>
            <a:r>
              <a:rPr lang="en-US">
                <a:ea typeface="Calibri"/>
              </a:rPr>
              <a:t>Jack Vranicar</a:t>
            </a:r>
            <a:endParaRPr lang="en-US"/>
          </a:p>
        </p:txBody>
      </p:sp>
      <p:grpSp>
        <p:nvGrpSpPr>
          <p:cNvPr id="42" name="Group 41">
            <a:extLst>
              <a:ext uri="{FF2B5EF4-FFF2-40B4-BE49-F238E27FC236}">
                <a16:creationId xmlns:a16="http://schemas.microsoft.com/office/drawing/2014/main" id="{76BF6C37-5A55-1372-C43C-2BB7A1E8A597}"/>
              </a:ext>
            </a:extLst>
          </p:cNvPr>
          <p:cNvGrpSpPr/>
          <p:nvPr/>
        </p:nvGrpSpPr>
        <p:grpSpPr>
          <a:xfrm>
            <a:off x="533400" y="1547478"/>
            <a:ext cx="3671907" cy="4700460"/>
            <a:chOff x="1322024" y="1730012"/>
            <a:chExt cx="3671907" cy="4700460"/>
          </a:xfrm>
        </p:grpSpPr>
        <p:grpSp>
          <p:nvGrpSpPr>
            <p:cNvPr id="15" name="Group 14">
              <a:extLst>
                <a:ext uri="{FF2B5EF4-FFF2-40B4-BE49-F238E27FC236}">
                  <a16:creationId xmlns:a16="http://schemas.microsoft.com/office/drawing/2014/main" id="{71FA10B8-E468-10DA-B94D-46578A8137E2}"/>
                </a:ext>
              </a:extLst>
            </p:cNvPr>
            <p:cNvGrpSpPr/>
            <p:nvPr/>
          </p:nvGrpSpPr>
          <p:grpSpPr>
            <a:xfrm>
              <a:off x="2252165" y="3485524"/>
              <a:ext cx="1811625" cy="1225503"/>
              <a:chOff x="2073034" y="3009038"/>
              <a:chExt cx="1811625" cy="1225503"/>
            </a:xfrm>
            <a:solidFill>
              <a:schemeClr val="bg1">
                <a:lumMod val="65000"/>
              </a:schemeClr>
            </a:solidFill>
          </p:grpSpPr>
          <p:sp>
            <p:nvSpPr>
              <p:cNvPr id="13" name="Oval 12">
                <a:extLst>
                  <a:ext uri="{FF2B5EF4-FFF2-40B4-BE49-F238E27FC236}">
                    <a16:creationId xmlns:a16="http://schemas.microsoft.com/office/drawing/2014/main" id="{30492CF8-9351-9244-1B75-DEFC48699ADD}"/>
                  </a:ext>
                </a:extLst>
              </p:cNvPr>
              <p:cNvSpPr>
                <a:spLocks noChangeAspect="1"/>
              </p:cNvSpPr>
              <p:nvPr/>
            </p:nvSpPr>
            <p:spPr>
              <a:xfrm>
                <a:off x="2366195" y="3009038"/>
                <a:ext cx="1225304" cy="122550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20BE1D1-8332-6B11-F714-3CFFBEB9A7C0}"/>
                  </a:ext>
                </a:extLst>
              </p:cNvPr>
              <p:cNvSpPr/>
              <p:nvPr/>
            </p:nvSpPr>
            <p:spPr>
              <a:xfrm>
                <a:off x="2073034" y="3196735"/>
                <a:ext cx="1811625" cy="85010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1" name="Straight Connector 20">
              <a:extLst>
                <a:ext uri="{FF2B5EF4-FFF2-40B4-BE49-F238E27FC236}">
                  <a16:creationId xmlns:a16="http://schemas.microsoft.com/office/drawing/2014/main" id="{64EC1456-91D6-BD3D-3837-48691C893B32}"/>
                </a:ext>
              </a:extLst>
            </p:cNvPr>
            <p:cNvCxnSpPr>
              <a:cxnSpLocks/>
            </p:cNvCxnSpPr>
            <p:nvPr/>
          </p:nvCxnSpPr>
          <p:spPr>
            <a:xfrm flipH="1">
              <a:off x="1322024" y="3018622"/>
              <a:ext cx="183595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0C707ED-9B2E-4C16-F740-6AE05B0DF40D}"/>
                </a:ext>
              </a:extLst>
            </p:cNvPr>
            <p:cNvCxnSpPr>
              <a:cxnSpLocks/>
            </p:cNvCxnSpPr>
            <p:nvPr/>
          </p:nvCxnSpPr>
          <p:spPr>
            <a:xfrm>
              <a:off x="1333041" y="3018622"/>
              <a:ext cx="0" cy="107965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738A9BD-BBB7-BFFC-3654-CEF1E55B1B09}"/>
                </a:ext>
              </a:extLst>
            </p:cNvPr>
            <p:cNvCxnSpPr>
              <a:cxnSpLocks/>
            </p:cNvCxnSpPr>
            <p:nvPr/>
          </p:nvCxnSpPr>
          <p:spPr>
            <a:xfrm flipH="1">
              <a:off x="1322024" y="4098277"/>
              <a:ext cx="93014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BC4ACEB-25B3-7D35-455B-5BEF4D15997D}"/>
                </a:ext>
              </a:extLst>
            </p:cNvPr>
            <p:cNvCxnSpPr>
              <a:cxnSpLocks/>
            </p:cNvCxnSpPr>
            <p:nvPr/>
          </p:nvCxnSpPr>
          <p:spPr>
            <a:xfrm>
              <a:off x="3157977" y="5160471"/>
              <a:ext cx="0" cy="88778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14CBF57-0CD3-F9D9-5838-71262B9382D5}"/>
                </a:ext>
              </a:extLst>
            </p:cNvPr>
            <p:cNvCxnSpPr>
              <a:cxnSpLocks/>
            </p:cNvCxnSpPr>
            <p:nvPr/>
          </p:nvCxnSpPr>
          <p:spPr>
            <a:xfrm flipH="1">
              <a:off x="3157978" y="5160471"/>
              <a:ext cx="183595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77741A2-E54A-3ACF-48F7-926EACD3B441}"/>
                </a:ext>
              </a:extLst>
            </p:cNvPr>
            <p:cNvCxnSpPr>
              <a:cxnSpLocks/>
            </p:cNvCxnSpPr>
            <p:nvPr/>
          </p:nvCxnSpPr>
          <p:spPr>
            <a:xfrm>
              <a:off x="4993931" y="4098274"/>
              <a:ext cx="0" cy="107965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4820750-5199-2712-A5A1-A8A50D282F5C}"/>
                </a:ext>
              </a:extLst>
            </p:cNvPr>
            <p:cNvCxnSpPr>
              <a:cxnSpLocks/>
            </p:cNvCxnSpPr>
            <p:nvPr/>
          </p:nvCxnSpPr>
          <p:spPr>
            <a:xfrm flipH="1">
              <a:off x="4063790" y="4098274"/>
              <a:ext cx="93014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00D7A4B-CF9E-50AA-951D-F80A151DB89A}"/>
                </a:ext>
              </a:extLst>
            </p:cNvPr>
            <p:cNvCxnSpPr>
              <a:cxnSpLocks/>
            </p:cNvCxnSpPr>
            <p:nvPr/>
          </p:nvCxnSpPr>
          <p:spPr>
            <a:xfrm>
              <a:off x="3157977" y="2130833"/>
              <a:ext cx="0" cy="88778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92547DC-E25B-9398-13E6-31470E80C6EE}"/>
                </a:ext>
              </a:extLst>
            </p:cNvPr>
            <p:cNvCxnSpPr/>
            <p:nvPr/>
          </p:nvCxnSpPr>
          <p:spPr>
            <a:xfrm>
              <a:off x="2943148" y="2130833"/>
              <a:ext cx="42965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CB3EB3B-BD30-4F49-8755-055804128A18}"/>
                </a:ext>
              </a:extLst>
            </p:cNvPr>
            <p:cNvCxnSpPr/>
            <p:nvPr/>
          </p:nvCxnSpPr>
          <p:spPr>
            <a:xfrm>
              <a:off x="2943148" y="6051001"/>
              <a:ext cx="42965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FAE52374-4286-3548-B58D-0AF44B25426F}"/>
                </a:ext>
              </a:extLst>
            </p:cNvPr>
            <p:cNvSpPr txBox="1"/>
            <p:nvPr/>
          </p:nvSpPr>
          <p:spPr>
            <a:xfrm>
              <a:off x="2692907" y="1730012"/>
              <a:ext cx="930140" cy="369332"/>
            </a:xfrm>
            <a:prstGeom prst="rect">
              <a:avLst/>
            </a:prstGeom>
            <a:noFill/>
          </p:spPr>
          <p:txBody>
            <a:bodyPr wrap="square" rtlCol="0">
              <a:spAutoFit/>
            </a:bodyPr>
            <a:lstStyle/>
            <a:p>
              <a:pPr algn="ctr"/>
              <a:r>
                <a:rPr lang="en-US">
                  <a:solidFill>
                    <a:srgbClr val="FF0000"/>
                  </a:solidFill>
                </a:rPr>
                <a:t>+ V</a:t>
              </a:r>
            </a:p>
          </p:txBody>
        </p:sp>
        <p:sp>
          <p:nvSpPr>
            <p:cNvPr id="41" name="TextBox 40">
              <a:extLst>
                <a:ext uri="{FF2B5EF4-FFF2-40B4-BE49-F238E27FC236}">
                  <a16:creationId xmlns:a16="http://schemas.microsoft.com/office/drawing/2014/main" id="{33D78B0D-0C8A-F9EA-B6B0-510C56F30F90}"/>
                </a:ext>
              </a:extLst>
            </p:cNvPr>
            <p:cNvSpPr txBox="1"/>
            <p:nvPr/>
          </p:nvSpPr>
          <p:spPr>
            <a:xfrm>
              <a:off x="2692907" y="6061140"/>
              <a:ext cx="930140" cy="369332"/>
            </a:xfrm>
            <a:prstGeom prst="rect">
              <a:avLst/>
            </a:prstGeom>
            <a:noFill/>
          </p:spPr>
          <p:txBody>
            <a:bodyPr wrap="square" rtlCol="0">
              <a:spAutoFit/>
            </a:bodyPr>
            <a:lstStyle/>
            <a:p>
              <a:pPr algn="ctr"/>
              <a:r>
                <a:rPr lang="en-US"/>
                <a:t>GND</a:t>
              </a:r>
            </a:p>
          </p:txBody>
        </p:sp>
      </p:grpSp>
      <p:sp>
        <p:nvSpPr>
          <p:cNvPr id="45" name="Rectangle: Rounded Corners 44">
            <a:extLst>
              <a:ext uri="{FF2B5EF4-FFF2-40B4-BE49-F238E27FC236}">
                <a16:creationId xmlns:a16="http://schemas.microsoft.com/office/drawing/2014/main" id="{DF642352-42B1-6185-1E89-5421C00E8AC6}"/>
              </a:ext>
            </a:extLst>
          </p:cNvPr>
          <p:cNvSpPr/>
          <p:nvPr/>
        </p:nvSpPr>
        <p:spPr>
          <a:xfrm>
            <a:off x="1807855" y="3766844"/>
            <a:ext cx="1122995" cy="297791"/>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025" name="Group 1024">
            <a:extLst>
              <a:ext uri="{FF2B5EF4-FFF2-40B4-BE49-F238E27FC236}">
                <a16:creationId xmlns:a16="http://schemas.microsoft.com/office/drawing/2014/main" id="{32198F78-C561-31D4-E82C-9630DD8E6D4F}"/>
              </a:ext>
            </a:extLst>
          </p:cNvPr>
          <p:cNvGrpSpPr/>
          <p:nvPr/>
        </p:nvGrpSpPr>
        <p:grpSpPr>
          <a:xfrm flipH="1">
            <a:off x="6043351" y="1565509"/>
            <a:ext cx="3671907" cy="4700460"/>
            <a:chOff x="1322024" y="1730012"/>
            <a:chExt cx="3671907" cy="4700460"/>
          </a:xfrm>
        </p:grpSpPr>
        <p:grpSp>
          <p:nvGrpSpPr>
            <p:cNvPr id="1026" name="Group 1025">
              <a:extLst>
                <a:ext uri="{FF2B5EF4-FFF2-40B4-BE49-F238E27FC236}">
                  <a16:creationId xmlns:a16="http://schemas.microsoft.com/office/drawing/2014/main" id="{BF939DCE-E7E1-2191-9568-99F6C0432ECE}"/>
                </a:ext>
              </a:extLst>
            </p:cNvPr>
            <p:cNvGrpSpPr/>
            <p:nvPr/>
          </p:nvGrpSpPr>
          <p:grpSpPr>
            <a:xfrm>
              <a:off x="2252165" y="3485524"/>
              <a:ext cx="1811625" cy="1225503"/>
              <a:chOff x="2073034" y="3009038"/>
              <a:chExt cx="1811625" cy="1225503"/>
            </a:xfrm>
            <a:solidFill>
              <a:schemeClr val="bg1">
                <a:lumMod val="65000"/>
              </a:schemeClr>
            </a:solidFill>
          </p:grpSpPr>
          <p:sp>
            <p:nvSpPr>
              <p:cNvPr id="1040" name="Oval 1039">
                <a:extLst>
                  <a:ext uri="{FF2B5EF4-FFF2-40B4-BE49-F238E27FC236}">
                    <a16:creationId xmlns:a16="http://schemas.microsoft.com/office/drawing/2014/main" id="{2782C764-9F1E-BA0B-3B83-86E6EB37702E}"/>
                  </a:ext>
                </a:extLst>
              </p:cNvPr>
              <p:cNvSpPr>
                <a:spLocks noChangeAspect="1"/>
              </p:cNvSpPr>
              <p:nvPr/>
            </p:nvSpPr>
            <p:spPr>
              <a:xfrm>
                <a:off x="2366195" y="3009038"/>
                <a:ext cx="1225304" cy="122550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Rectangle 1040">
                <a:extLst>
                  <a:ext uri="{FF2B5EF4-FFF2-40B4-BE49-F238E27FC236}">
                    <a16:creationId xmlns:a16="http://schemas.microsoft.com/office/drawing/2014/main" id="{0F13F879-091C-8397-CE28-1E8911AE9368}"/>
                  </a:ext>
                </a:extLst>
              </p:cNvPr>
              <p:cNvSpPr/>
              <p:nvPr/>
            </p:nvSpPr>
            <p:spPr>
              <a:xfrm>
                <a:off x="2073034" y="3196735"/>
                <a:ext cx="1811625" cy="85010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27" name="Straight Connector 1026">
              <a:extLst>
                <a:ext uri="{FF2B5EF4-FFF2-40B4-BE49-F238E27FC236}">
                  <a16:creationId xmlns:a16="http://schemas.microsoft.com/office/drawing/2014/main" id="{F2FF59E0-F5D9-13D8-DBBE-FEB7437DEFE5}"/>
                </a:ext>
              </a:extLst>
            </p:cNvPr>
            <p:cNvCxnSpPr>
              <a:cxnSpLocks/>
            </p:cNvCxnSpPr>
            <p:nvPr/>
          </p:nvCxnSpPr>
          <p:spPr>
            <a:xfrm flipH="1">
              <a:off x="1322024" y="3018622"/>
              <a:ext cx="183595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28" name="Straight Connector 1027">
              <a:extLst>
                <a:ext uri="{FF2B5EF4-FFF2-40B4-BE49-F238E27FC236}">
                  <a16:creationId xmlns:a16="http://schemas.microsoft.com/office/drawing/2014/main" id="{D423C2D3-A01C-5533-D4BD-724675D51484}"/>
                </a:ext>
              </a:extLst>
            </p:cNvPr>
            <p:cNvCxnSpPr>
              <a:cxnSpLocks/>
            </p:cNvCxnSpPr>
            <p:nvPr/>
          </p:nvCxnSpPr>
          <p:spPr>
            <a:xfrm>
              <a:off x="1333041" y="3018622"/>
              <a:ext cx="0" cy="107965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29" name="Straight Connector 1028">
              <a:extLst>
                <a:ext uri="{FF2B5EF4-FFF2-40B4-BE49-F238E27FC236}">
                  <a16:creationId xmlns:a16="http://schemas.microsoft.com/office/drawing/2014/main" id="{EF19433B-378D-A976-5419-3E6CFF367D1C}"/>
                </a:ext>
              </a:extLst>
            </p:cNvPr>
            <p:cNvCxnSpPr>
              <a:cxnSpLocks/>
            </p:cNvCxnSpPr>
            <p:nvPr/>
          </p:nvCxnSpPr>
          <p:spPr>
            <a:xfrm flipH="1">
              <a:off x="1322024" y="4098277"/>
              <a:ext cx="93014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30" name="Straight Connector 1029">
              <a:extLst>
                <a:ext uri="{FF2B5EF4-FFF2-40B4-BE49-F238E27FC236}">
                  <a16:creationId xmlns:a16="http://schemas.microsoft.com/office/drawing/2014/main" id="{17A551D6-F693-4019-B481-8233EED225C8}"/>
                </a:ext>
              </a:extLst>
            </p:cNvPr>
            <p:cNvCxnSpPr>
              <a:cxnSpLocks/>
            </p:cNvCxnSpPr>
            <p:nvPr/>
          </p:nvCxnSpPr>
          <p:spPr>
            <a:xfrm>
              <a:off x="3157977" y="5160471"/>
              <a:ext cx="0" cy="88778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31" name="Straight Connector 1030">
              <a:extLst>
                <a:ext uri="{FF2B5EF4-FFF2-40B4-BE49-F238E27FC236}">
                  <a16:creationId xmlns:a16="http://schemas.microsoft.com/office/drawing/2014/main" id="{269EC2F9-F886-A753-381E-2E3DBE48EEEB}"/>
                </a:ext>
              </a:extLst>
            </p:cNvPr>
            <p:cNvCxnSpPr>
              <a:cxnSpLocks/>
            </p:cNvCxnSpPr>
            <p:nvPr/>
          </p:nvCxnSpPr>
          <p:spPr>
            <a:xfrm flipH="1">
              <a:off x="3157978" y="5160471"/>
              <a:ext cx="183595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32" name="Straight Connector 1031">
              <a:extLst>
                <a:ext uri="{FF2B5EF4-FFF2-40B4-BE49-F238E27FC236}">
                  <a16:creationId xmlns:a16="http://schemas.microsoft.com/office/drawing/2014/main" id="{27A9F76B-ACF7-75D5-13E0-9589637C6A83}"/>
                </a:ext>
              </a:extLst>
            </p:cNvPr>
            <p:cNvCxnSpPr>
              <a:cxnSpLocks/>
            </p:cNvCxnSpPr>
            <p:nvPr/>
          </p:nvCxnSpPr>
          <p:spPr>
            <a:xfrm>
              <a:off x="4993931" y="4098274"/>
              <a:ext cx="0" cy="107965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33" name="Straight Connector 1032">
              <a:extLst>
                <a:ext uri="{FF2B5EF4-FFF2-40B4-BE49-F238E27FC236}">
                  <a16:creationId xmlns:a16="http://schemas.microsoft.com/office/drawing/2014/main" id="{9D2F4040-F347-4F84-CEB8-65C5A25D5689}"/>
                </a:ext>
              </a:extLst>
            </p:cNvPr>
            <p:cNvCxnSpPr>
              <a:cxnSpLocks/>
            </p:cNvCxnSpPr>
            <p:nvPr/>
          </p:nvCxnSpPr>
          <p:spPr>
            <a:xfrm flipH="1">
              <a:off x="4063790" y="4098274"/>
              <a:ext cx="93014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4D3AF25C-6035-7644-082C-819A8A764B15}"/>
                </a:ext>
              </a:extLst>
            </p:cNvPr>
            <p:cNvCxnSpPr>
              <a:cxnSpLocks/>
            </p:cNvCxnSpPr>
            <p:nvPr/>
          </p:nvCxnSpPr>
          <p:spPr>
            <a:xfrm>
              <a:off x="3157977" y="2130833"/>
              <a:ext cx="0" cy="88778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36" name="Straight Connector 1035">
              <a:extLst>
                <a:ext uri="{FF2B5EF4-FFF2-40B4-BE49-F238E27FC236}">
                  <a16:creationId xmlns:a16="http://schemas.microsoft.com/office/drawing/2014/main" id="{633E9B72-2D3F-62F7-128A-1130F5A571B3}"/>
                </a:ext>
              </a:extLst>
            </p:cNvPr>
            <p:cNvCxnSpPr/>
            <p:nvPr/>
          </p:nvCxnSpPr>
          <p:spPr>
            <a:xfrm>
              <a:off x="2943148" y="2130833"/>
              <a:ext cx="42965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37" name="Straight Connector 1036">
              <a:extLst>
                <a:ext uri="{FF2B5EF4-FFF2-40B4-BE49-F238E27FC236}">
                  <a16:creationId xmlns:a16="http://schemas.microsoft.com/office/drawing/2014/main" id="{5B06C524-571B-96A2-A8A3-17336577311C}"/>
                </a:ext>
              </a:extLst>
            </p:cNvPr>
            <p:cNvCxnSpPr/>
            <p:nvPr/>
          </p:nvCxnSpPr>
          <p:spPr>
            <a:xfrm>
              <a:off x="2943148" y="6051001"/>
              <a:ext cx="42965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38" name="TextBox 1037">
              <a:extLst>
                <a:ext uri="{FF2B5EF4-FFF2-40B4-BE49-F238E27FC236}">
                  <a16:creationId xmlns:a16="http://schemas.microsoft.com/office/drawing/2014/main" id="{AA14FE57-62A6-2E60-2A43-169DDBBBEA45}"/>
                </a:ext>
              </a:extLst>
            </p:cNvPr>
            <p:cNvSpPr txBox="1"/>
            <p:nvPr/>
          </p:nvSpPr>
          <p:spPr>
            <a:xfrm>
              <a:off x="2692907" y="1730012"/>
              <a:ext cx="930140" cy="369332"/>
            </a:xfrm>
            <a:prstGeom prst="rect">
              <a:avLst/>
            </a:prstGeom>
            <a:noFill/>
          </p:spPr>
          <p:txBody>
            <a:bodyPr wrap="square" rtlCol="0">
              <a:spAutoFit/>
            </a:bodyPr>
            <a:lstStyle/>
            <a:p>
              <a:pPr algn="ctr"/>
              <a:r>
                <a:rPr lang="en-US">
                  <a:solidFill>
                    <a:srgbClr val="FF0000"/>
                  </a:solidFill>
                </a:rPr>
                <a:t>+ V</a:t>
              </a:r>
            </a:p>
          </p:txBody>
        </p:sp>
        <p:sp>
          <p:nvSpPr>
            <p:cNvPr id="1039" name="TextBox 1038">
              <a:extLst>
                <a:ext uri="{FF2B5EF4-FFF2-40B4-BE49-F238E27FC236}">
                  <a16:creationId xmlns:a16="http://schemas.microsoft.com/office/drawing/2014/main" id="{67570C84-ECDD-7C2D-D091-80F93C1223D5}"/>
                </a:ext>
              </a:extLst>
            </p:cNvPr>
            <p:cNvSpPr txBox="1"/>
            <p:nvPr/>
          </p:nvSpPr>
          <p:spPr>
            <a:xfrm>
              <a:off x="2692907" y="6061140"/>
              <a:ext cx="930140" cy="369332"/>
            </a:xfrm>
            <a:prstGeom prst="rect">
              <a:avLst/>
            </a:prstGeom>
            <a:noFill/>
          </p:spPr>
          <p:txBody>
            <a:bodyPr wrap="square" rtlCol="0">
              <a:spAutoFit/>
            </a:bodyPr>
            <a:lstStyle/>
            <a:p>
              <a:pPr algn="ctr"/>
              <a:r>
                <a:rPr lang="en-US"/>
                <a:t>GND</a:t>
              </a:r>
            </a:p>
          </p:txBody>
        </p:sp>
      </p:grpSp>
      <p:sp>
        <p:nvSpPr>
          <p:cNvPr id="1042" name="Rectangle: Rounded Corners 1041">
            <a:extLst>
              <a:ext uri="{FF2B5EF4-FFF2-40B4-BE49-F238E27FC236}">
                <a16:creationId xmlns:a16="http://schemas.microsoft.com/office/drawing/2014/main" id="{D00B2733-29BC-53F9-5793-2798C152B065}"/>
              </a:ext>
            </a:extLst>
          </p:cNvPr>
          <p:cNvSpPr/>
          <p:nvPr/>
        </p:nvSpPr>
        <p:spPr>
          <a:xfrm>
            <a:off x="7317806" y="3766843"/>
            <a:ext cx="1122995" cy="297791"/>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159422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4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grpId="0" nodeType="clickEffect">
                                  <p:stCondLst>
                                    <p:cond delay="0"/>
                                  </p:stCondLst>
                                  <p:childTnLst>
                                    <p:animRot by="-21600000">
                                      <p:cBhvr>
                                        <p:cTn id="10" dur="2000" fill="hold"/>
                                        <p:tgtEl>
                                          <p:spTgt spid="10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104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37121-F6D6-1A50-9FD6-CB5D48CB861C}"/>
            </a:ext>
          </a:extLst>
        </p:cNvPr>
        <p:cNvGrpSpPr/>
        <p:nvPr/>
      </p:nvGrpSpPr>
      <p:grpSpPr>
        <a:xfrm>
          <a:off x="0" y="0"/>
          <a:ext cx="0" cy="0"/>
          <a:chOff x="0" y="0"/>
          <a:chExt cx="0" cy="0"/>
        </a:xfrm>
      </p:grpSpPr>
      <p:grpSp>
        <p:nvGrpSpPr>
          <p:cNvPr id="1048" name="Group 1047">
            <a:extLst>
              <a:ext uri="{FF2B5EF4-FFF2-40B4-BE49-F238E27FC236}">
                <a16:creationId xmlns:a16="http://schemas.microsoft.com/office/drawing/2014/main" id="{4D4F33BF-C5DB-D42D-D1E4-8E20EF15A837}"/>
              </a:ext>
            </a:extLst>
          </p:cNvPr>
          <p:cNvGrpSpPr/>
          <p:nvPr/>
        </p:nvGrpSpPr>
        <p:grpSpPr>
          <a:xfrm>
            <a:off x="5692134" y="1445583"/>
            <a:ext cx="3880564" cy="4700460"/>
            <a:chOff x="5692134" y="1445583"/>
            <a:chExt cx="3880564" cy="4700460"/>
          </a:xfrm>
        </p:grpSpPr>
        <p:sp>
          <p:nvSpPr>
            <p:cNvPr id="40" name="TextBox 39">
              <a:extLst>
                <a:ext uri="{FF2B5EF4-FFF2-40B4-BE49-F238E27FC236}">
                  <a16:creationId xmlns:a16="http://schemas.microsoft.com/office/drawing/2014/main" id="{E9CB16F5-F5E4-4497-69A3-67D3365F799A}"/>
                </a:ext>
              </a:extLst>
            </p:cNvPr>
            <p:cNvSpPr txBox="1"/>
            <p:nvPr/>
          </p:nvSpPr>
          <p:spPr>
            <a:xfrm>
              <a:off x="7065107" y="1445583"/>
              <a:ext cx="930140" cy="369332"/>
            </a:xfrm>
            <a:prstGeom prst="rect">
              <a:avLst/>
            </a:prstGeom>
            <a:noFill/>
          </p:spPr>
          <p:txBody>
            <a:bodyPr wrap="square" rtlCol="0">
              <a:spAutoFit/>
            </a:bodyPr>
            <a:lstStyle/>
            <a:p>
              <a:pPr algn="ctr"/>
              <a:r>
                <a:rPr lang="en-US">
                  <a:solidFill>
                    <a:srgbClr val="FF0000"/>
                  </a:solidFill>
                </a:rPr>
                <a:t>+ V</a:t>
              </a:r>
            </a:p>
          </p:txBody>
        </p:sp>
        <p:grpSp>
          <p:nvGrpSpPr>
            <p:cNvPr id="15" name="Group 14">
              <a:extLst>
                <a:ext uri="{FF2B5EF4-FFF2-40B4-BE49-F238E27FC236}">
                  <a16:creationId xmlns:a16="http://schemas.microsoft.com/office/drawing/2014/main" id="{BDE255EC-EC6B-630E-6448-64C46A193E9B}"/>
                </a:ext>
              </a:extLst>
            </p:cNvPr>
            <p:cNvGrpSpPr/>
            <p:nvPr/>
          </p:nvGrpSpPr>
          <p:grpSpPr>
            <a:xfrm>
              <a:off x="6624365" y="3201095"/>
              <a:ext cx="1811625" cy="1225503"/>
              <a:chOff x="2073034" y="3009038"/>
              <a:chExt cx="1811625" cy="1225503"/>
            </a:xfrm>
            <a:solidFill>
              <a:schemeClr val="bg1">
                <a:lumMod val="65000"/>
              </a:schemeClr>
            </a:solidFill>
          </p:grpSpPr>
          <p:sp>
            <p:nvSpPr>
              <p:cNvPr id="13" name="Oval 12">
                <a:extLst>
                  <a:ext uri="{FF2B5EF4-FFF2-40B4-BE49-F238E27FC236}">
                    <a16:creationId xmlns:a16="http://schemas.microsoft.com/office/drawing/2014/main" id="{478546A0-0E6E-D6E4-1E8D-B97BCC6423D3}"/>
                  </a:ext>
                </a:extLst>
              </p:cNvPr>
              <p:cNvSpPr>
                <a:spLocks noChangeAspect="1"/>
              </p:cNvSpPr>
              <p:nvPr/>
            </p:nvSpPr>
            <p:spPr>
              <a:xfrm>
                <a:off x="2366195" y="3009038"/>
                <a:ext cx="1225304" cy="122550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41818E7-8E43-1897-B9CF-32286588DB07}"/>
                  </a:ext>
                </a:extLst>
              </p:cNvPr>
              <p:cNvSpPr/>
              <p:nvPr/>
            </p:nvSpPr>
            <p:spPr>
              <a:xfrm>
                <a:off x="2073034" y="3196735"/>
                <a:ext cx="1811625" cy="85010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1" name="Straight Connector 20">
              <a:extLst>
                <a:ext uri="{FF2B5EF4-FFF2-40B4-BE49-F238E27FC236}">
                  <a16:creationId xmlns:a16="http://schemas.microsoft.com/office/drawing/2014/main" id="{54807C30-EA59-98DA-F4FC-F4082BC3AF5D}"/>
                </a:ext>
              </a:extLst>
            </p:cNvPr>
            <p:cNvCxnSpPr>
              <a:cxnSpLocks/>
            </p:cNvCxnSpPr>
            <p:nvPr/>
          </p:nvCxnSpPr>
          <p:spPr>
            <a:xfrm flipH="1">
              <a:off x="5694224" y="2734193"/>
              <a:ext cx="183595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E2FE314-9CC2-2B5B-08B5-08B4801FD58C}"/>
                </a:ext>
              </a:extLst>
            </p:cNvPr>
            <p:cNvCxnSpPr>
              <a:cxnSpLocks/>
            </p:cNvCxnSpPr>
            <p:nvPr/>
          </p:nvCxnSpPr>
          <p:spPr>
            <a:xfrm>
              <a:off x="5705241" y="2734193"/>
              <a:ext cx="0" cy="36982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4304CD1-6EFF-584A-A0BF-4555159197F2}"/>
                </a:ext>
              </a:extLst>
            </p:cNvPr>
            <p:cNvCxnSpPr>
              <a:cxnSpLocks/>
            </p:cNvCxnSpPr>
            <p:nvPr/>
          </p:nvCxnSpPr>
          <p:spPr>
            <a:xfrm flipH="1">
              <a:off x="5694224" y="3813848"/>
              <a:ext cx="93014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06270B6-5275-8EED-9755-D4460A97A4A6}"/>
                </a:ext>
              </a:extLst>
            </p:cNvPr>
            <p:cNvCxnSpPr>
              <a:cxnSpLocks/>
            </p:cNvCxnSpPr>
            <p:nvPr/>
          </p:nvCxnSpPr>
          <p:spPr>
            <a:xfrm>
              <a:off x="7530177" y="4876042"/>
              <a:ext cx="0" cy="88778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1DB63E7-0B96-A449-CDDF-1A634C829F30}"/>
                </a:ext>
              </a:extLst>
            </p:cNvPr>
            <p:cNvCxnSpPr>
              <a:cxnSpLocks/>
            </p:cNvCxnSpPr>
            <p:nvPr/>
          </p:nvCxnSpPr>
          <p:spPr>
            <a:xfrm flipH="1">
              <a:off x="7530178" y="4876042"/>
              <a:ext cx="183595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6DF166F-DFDE-BC0C-D013-20096EA02020}"/>
                </a:ext>
              </a:extLst>
            </p:cNvPr>
            <p:cNvCxnSpPr>
              <a:cxnSpLocks/>
            </p:cNvCxnSpPr>
            <p:nvPr/>
          </p:nvCxnSpPr>
          <p:spPr>
            <a:xfrm flipH="1">
              <a:off x="8435990" y="3813845"/>
              <a:ext cx="93014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4E8CAE8-15DE-B809-7741-39561CB8E7F9}"/>
                </a:ext>
              </a:extLst>
            </p:cNvPr>
            <p:cNvCxnSpPr>
              <a:cxnSpLocks/>
            </p:cNvCxnSpPr>
            <p:nvPr/>
          </p:nvCxnSpPr>
          <p:spPr>
            <a:xfrm>
              <a:off x="7530177" y="1846404"/>
              <a:ext cx="0" cy="88778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6ACF720-959D-33F6-372E-F6B4E1A52505}"/>
                </a:ext>
              </a:extLst>
            </p:cNvPr>
            <p:cNvCxnSpPr/>
            <p:nvPr/>
          </p:nvCxnSpPr>
          <p:spPr>
            <a:xfrm>
              <a:off x="7315348" y="1846404"/>
              <a:ext cx="42965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8E90490-CC59-5080-5A6C-EFEB470FB1F6}"/>
                </a:ext>
              </a:extLst>
            </p:cNvPr>
            <p:cNvCxnSpPr/>
            <p:nvPr/>
          </p:nvCxnSpPr>
          <p:spPr>
            <a:xfrm>
              <a:off x="7315348" y="5766572"/>
              <a:ext cx="42965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2F40F31C-D90D-50F2-512B-F6F2C160C1A5}"/>
                </a:ext>
              </a:extLst>
            </p:cNvPr>
            <p:cNvSpPr txBox="1"/>
            <p:nvPr/>
          </p:nvSpPr>
          <p:spPr>
            <a:xfrm>
              <a:off x="7065107" y="5776711"/>
              <a:ext cx="930140" cy="369332"/>
            </a:xfrm>
            <a:prstGeom prst="rect">
              <a:avLst/>
            </a:prstGeom>
            <a:noFill/>
          </p:spPr>
          <p:txBody>
            <a:bodyPr wrap="square" rtlCol="0">
              <a:spAutoFit/>
            </a:bodyPr>
            <a:lstStyle/>
            <a:p>
              <a:pPr algn="ctr"/>
              <a:r>
                <a:rPr lang="en-US"/>
                <a:t>GND</a:t>
              </a:r>
            </a:p>
          </p:txBody>
        </p:sp>
        <p:cxnSp>
          <p:nvCxnSpPr>
            <p:cNvPr id="12" name="Straight Connector 11">
              <a:extLst>
                <a:ext uri="{FF2B5EF4-FFF2-40B4-BE49-F238E27FC236}">
                  <a16:creationId xmlns:a16="http://schemas.microsoft.com/office/drawing/2014/main" id="{2E0D7FFF-575C-2E9E-A9C0-B5EFF8AE8F6D}"/>
                </a:ext>
              </a:extLst>
            </p:cNvPr>
            <p:cNvCxnSpPr>
              <a:cxnSpLocks/>
            </p:cNvCxnSpPr>
            <p:nvPr/>
          </p:nvCxnSpPr>
          <p:spPr>
            <a:xfrm flipH="1">
              <a:off x="7530178" y="2734193"/>
              <a:ext cx="183595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E174417-A4B0-4413-F2C6-5AB8679B5349}"/>
                </a:ext>
              </a:extLst>
            </p:cNvPr>
            <p:cNvCxnSpPr>
              <a:cxnSpLocks/>
            </p:cNvCxnSpPr>
            <p:nvPr/>
          </p:nvCxnSpPr>
          <p:spPr>
            <a:xfrm>
              <a:off x="9366131" y="2734190"/>
              <a:ext cx="0" cy="107965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44D9832-6BAD-E883-AA60-E4EB3A98F410}"/>
                </a:ext>
              </a:extLst>
            </p:cNvPr>
            <p:cNvCxnSpPr>
              <a:cxnSpLocks/>
            </p:cNvCxnSpPr>
            <p:nvPr/>
          </p:nvCxnSpPr>
          <p:spPr>
            <a:xfrm flipH="1">
              <a:off x="5706388" y="4876042"/>
              <a:ext cx="183595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B0F4EAF-5328-54C4-8EB4-36B0530A2342}"/>
                </a:ext>
              </a:extLst>
            </p:cNvPr>
            <p:cNvCxnSpPr>
              <a:cxnSpLocks/>
            </p:cNvCxnSpPr>
            <p:nvPr/>
          </p:nvCxnSpPr>
          <p:spPr>
            <a:xfrm>
              <a:off x="5705241" y="3796387"/>
              <a:ext cx="0" cy="107965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7D25D7F-6E35-486F-DD08-4401201047D3}"/>
                </a:ext>
              </a:extLst>
            </p:cNvPr>
            <p:cNvCxnSpPr>
              <a:cxnSpLocks/>
            </p:cNvCxnSpPr>
            <p:nvPr/>
          </p:nvCxnSpPr>
          <p:spPr>
            <a:xfrm>
              <a:off x="5692134" y="3086812"/>
              <a:ext cx="206566" cy="264628"/>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D14890A-3FE8-B416-950F-0BDE5D83C0D1}"/>
                </a:ext>
              </a:extLst>
            </p:cNvPr>
            <p:cNvCxnSpPr>
              <a:cxnSpLocks/>
            </p:cNvCxnSpPr>
            <p:nvPr/>
          </p:nvCxnSpPr>
          <p:spPr>
            <a:xfrm>
              <a:off x="5705241" y="3406823"/>
              <a:ext cx="0" cy="40702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2EF7F79-EBCF-60E0-82DE-4D2D02290DD9}"/>
                </a:ext>
              </a:extLst>
            </p:cNvPr>
            <p:cNvCxnSpPr>
              <a:cxnSpLocks/>
            </p:cNvCxnSpPr>
            <p:nvPr/>
          </p:nvCxnSpPr>
          <p:spPr>
            <a:xfrm>
              <a:off x="9379239" y="3823920"/>
              <a:ext cx="0" cy="36982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A2ADDF8-4793-8950-D14F-A3C82AEF4BEE}"/>
                </a:ext>
              </a:extLst>
            </p:cNvPr>
            <p:cNvCxnSpPr>
              <a:cxnSpLocks/>
            </p:cNvCxnSpPr>
            <p:nvPr/>
          </p:nvCxnSpPr>
          <p:spPr>
            <a:xfrm>
              <a:off x="9366132" y="4176539"/>
              <a:ext cx="206566" cy="264628"/>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942A19B-77A2-FCC0-9AEF-7A203754D9C3}"/>
                </a:ext>
              </a:extLst>
            </p:cNvPr>
            <p:cNvCxnSpPr>
              <a:cxnSpLocks/>
            </p:cNvCxnSpPr>
            <p:nvPr/>
          </p:nvCxnSpPr>
          <p:spPr>
            <a:xfrm>
              <a:off x="9379239" y="4496550"/>
              <a:ext cx="0" cy="40702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047" name="Group 1046">
            <a:extLst>
              <a:ext uri="{FF2B5EF4-FFF2-40B4-BE49-F238E27FC236}">
                <a16:creationId xmlns:a16="http://schemas.microsoft.com/office/drawing/2014/main" id="{4AFC4C66-9A63-5EA1-3533-334276B0D8A2}"/>
              </a:ext>
            </a:extLst>
          </p:cNvPr>
          <p:cNvGrpSpPr/>
          <p:nvPr/>
        </p:nvGrpSpPr>
        <p:grpSpPr>
          <a:xfrm>
            <a:off x="333505" y="1818297"/>
            <a:ext cx="3880564" cy="4299639"/>
            <a:chOff x="333505" y="1818297"/>
            <a:chExt cx="3880564" cy="4299639"/>
          </a:xfrm>
        </p:grpSpPr>
        <p:grpSp>
          <p:nvGrpSpPr>
            <p:cNvPr id="47" name="Group 46">
              <a:extLst>
                <a:ext uri="{FF2B5EF4-FFF2-40B4-BE49-F238E27FC236}">
                  <a16:creationId xmlns:a16="http://schemas.microsoft.com/office/drawing/2014/main" id="{AEEC0858-ECF0-A5D9-1ABB-1CB499A9723B}"/>
                </a:ext>
              </a:extLst>
            </p:cNvPr>
            <p:cNvGrpSpPr/>
            <p:nvPr/>
          </p:nvGrpSpPr>
          <p:grpSpPr>
            <a:xfrm flipH="1">
              <a:off x="1470213" y="3172988"/>
              <a:ext cx="1811625" cy="1225503"/>
              <a:chOff x="2073034" y="3009038"/>
              <a:chExt cx="1811625" cy="1225503"/>
            </a:xfrm>
            <a:solidFill>
              <a:schemeClr val="bg1">
                <a:lumMod val="65000"/>
              </a:schemeClr>
            </a:solidFill>
          </p:grpSpPr>
          <p:sp>
            <p:nvSpPr>
              <p:cNvPr id="1045" name="Oval 1044">
                <a:extLst>
                  <a:ext uri="{FF2B5EF4-FFF2-40B4-BE49-F238E27FC236}">
                    <a16:creationId xmlns:a16="http://schemas.microsoft.com/office/drawing/2014/main" id="{CE19893D-AB34-5E67-95B5-F7BB09043695}"/>
                  </a:ext>
                </a:extLst>
              </p:cNvPr>
              <p:cNvSpPr>
                <a:spLocks noChangeAspect="1"/>
              </p:cNvSpPr>
              <p:nvPr/>
            </p:nvSpPr>
            <p:spPr>
              <a:xfrm>
                <a:off x="2366195" y="3009038"/>
                <a:ext cx="1225304" cy="122550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Rectangle 1045">
                <a:extLst>
                  <a:ext uri="{FF2B5EF4-FFF2-40B4-BE49-F238E27FC236}">
                    <a16:creationId xmlns:a16="http://schemas.microsoft.com/office/drawing/2014/main" id="{D919ADCE-F42D-B71A-2AA6-121D5E7C8E5C}"/>
                  </a:ext>
                </a:extLst>
              </p:cNvPr>
              <p:cNvSpPr/>
              <p:nvPr/>
            </p:nvSpPr>
            <p:spPr>
              <a:xfrm>
                <a:off x="2073034" y="3196735"/>
                <a:ext cx="1811625" cy="85010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8" name="Straight Connector 47">
              <a:extLst>
                <a:ext uri="{FF2B5EF4-FFF2-40B4-BE49-F238E27FC236}">
                  <a16:creationId xmlns:a16="http://schemas.microsoft.com/office/drawing/2014/main" id="{B84705FC-B71E-B85B-D0D8-4BB7856ED3C3}"/>
                </a:ext>
              </a:extLst>
            </p:cNvPr>
            <p:cNvCxnSpPr>
              <a:cxnSpLocks/>
            </p:cNvCxnSpPr>
            <p:nvPr/>
          </p:nvCxnSpPr>
          <p:spPr>
            <a:xfrm>
              <a:off x="2376026" y="2706086"/>
              <a:ext cx="183595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5397C94-4B47-757A-8336-F69EF023944D}"/>
                </a:ext>
              </a:extLst>
            </p:cNvPr>
            <p:cNvCxnSpPr>
              <a:cxnSpLocks/>
            </p:cNvCxnSpPr>
            <p:nvPr/>
          </p:nvCxnSpPr>
          <p:spPr>
            <a:xfrm flipH="1">
              <a:off x="4200962" y="2706086"/>
              <a:ext cx="0" cy="36982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64374AA-2888-15CB-2E4C-149AE642286B}"/>
                </a:ext>
              </a:extLst>
            </p:cNvPr>
            <p:cNvCxnSpPr>
              <a:cxnSpLocks/>
            </p:cNvCxnSpPr>
            <p:nvPr/>
          </p:nvCxnSpPr>
          <p:spPr>
            <a:xfrm>
              <a:off x="3281838" y="3785741"/>
              <a:ext cx="93014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01E58A9-E412-A71A-16AB-4105B66C88FA}"/>
                </a:ext>
              </a:extLst>
            </p:cNvPr>
            <p:cNvCxnSpPr>
              <a:cxnSpLocks/>
            </p:cNvCxnSpPr>
            <p:nvPr/>
          </p:nvCxnSpPr>
          <p:spPr>
            <a:xfrm flipH="1">
              <a:off x="2376026" y="4847935"/>
              <a:ext cx="0" cy="88778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82C4079-28DF-0128-2D07-523EDF9434E7}"/>
                </a:ext>
              </a:extLst>
            </p:cNvPr>
            <p:cNvCxnSpPr>
              <a:cxnSpLocks/>
            </p:cNvCxnSpPr>
            <p:nvPr/>
          </p:nvCxnSpPr>
          <p:spPr>
            <a:xfrm>
              <a:off x="540072" y="4847935"/>
              <a:ext cx="183595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62812395-CC0B-6397-CC90-F90F244B22BD}"/>
                </a:ext>
              </a:extLst>
            </p:cNvPr>
            <p:cNvCxnSpPr>
              <a:cxnSpLocks/>
            </p:cNvCxnSpPr>
            <p:nvPr/>
          </p:nvCxnSpPr>
          <p:spPr>
            <a:xfrm>
              <a:off x="540072" y="3785738"/>
              <a:ext cx="93014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C5D651A-F30C-EDD5-BA10-53336E80D293}"/>
                </a:ext>
              </a:extLst>
            </p:cNvPr>
            <p:cNvCxnSpPr>
              <a:cxnSpLocks/>
            </p:cNvCxnSpPr>
            <p:nvPr/>
          </p:nvCxnSpPr>
          <p:spPr>
            <a:xfrm flipH="1">
              <a:off x="2376026" y="1818297"/>
              <a:ext cx="0" cy="88778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351BBA5-CB3B-54AA-C703-10D0AF8A3086}"/>
                </a:ext>
              </a:extLst>
            </p:cNvPr>
            <p:cNvCxnSpPr/>
            <p:nvPr/>
          </p:nvCxnSpPr>
          <p:spPr>
            <a:xfrm flipH="1">
              <a:off x="2161197" y="1818297"/>
              <a:ext cx="42965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C5D1FE8-A96A-E89C-CAAE-DD84E22C805B}"/>
                </a:ext>
              </a:extLst>
            </p:cNvPr>
            <p:cNvCxnSpPr/>
            <p:nvPr/>
          </p:nvCxnSpPr>
          <p:spPr>
            <a:xfrm flipH="1">
              <a:off x="2161197" y="5738465"/>
              <a:ext cx="42965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3FFBF1FE-3B79-9320-B7E2-6E878A240CCF}"/>
                </a:ext>
              </a:extLst>
            </p:cNvPr>
            <p:cNvSpPr txBox="1"/>
            <p:nvPr/>
          </p:nvSpPr>
          <p:spPr>
            <a:xfrm flipH="1">
              <a:off x="1910956" y="5748604"/>
              <a:ext cx="930140" cy="369332"/>
            </a:xfrm>
            <a:prstGeom prst="rect">
              <a:avLst/>
            </a:prstGeom>
            <a:noFill/>
          </p:spPr>
          <p:txBody>
            <a:bodyPr wrap="square" rtlCol="0">
              <a:spAutoFit/>
            </a:bodyPr>
            <a:lstStyle/>
            <a:p>
              <a:pPr algn="ctr"/>
              <a:r>
                <a:rPr lang="en-US"/>
                <a:t>GND</a:t>
              </a:r>
            </a:p>
          </p:txBody>
        </p:sp>
        <p:cxnSp>
          <p:nvCxnSpPr>
            <p:cNvPr id="59" name="Straight Connector 58">
              <a:extLst>
                <a:ext uri="{FF2B5EF4-FFF2-40B4-BE49-F238E27FC236}">
                  <a16:creationId xmlns:a16="http://schemas.microsoft.com/office/drawing/2014/main" id="{EEAF9C0D-547C-FDF8-2FC3-8B6F430620CB}"/>
                </a:ext>
              </a:extLst>
            </p:cNvPr>
            <p:cNvCxnSpPr>
              <a:cxnSpLocks/>
            </p:cNvCxnSpPr>
            <p:nvPr/>
          </p:nvCxnSpPr>
          <p:spPr>
            <a:xfrm>
              <a:off x="540072" y="2706086"/>
              <a:ext cx="183595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2FAA4AF-E519-6B85-6D5A-9426F3311DD8}"/>
                </a:ext>
              </a:extLst>
            </p:cNvPr>
            <p:cNvCxnSpPr>
              <a:cxnSpLocks/>
            </p:cNvCxnSpPr>
            <p:nvPr/>
          </p:nvCxnSpPr>
          <p:spPr>
            <a:xfrm>
              <a:off x="539716" y="2677651"/>
              <a:ext cx="0" cy="1118736"/>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05CA7FD-0E62-2FF3-411A-4831CBA8E683}"/>
                </a:ext>
              </a:extLst>
            </p:cNvPr>
            <p:cNvCxnSpPr>
              <a:cxnSpLocks/>
            </p:cNvCxnSpPr>
            <p:nvPr/>
          </p:nvCxnSpPr>
          <p:spPr>
            <a:xfrm>
              <a:off x="2363862" y="4847935"/>
              <a:ext cx="183595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BBB564C-A9F7-21BC-4A49-304D362F92D8}"/>
                </a:ext>
              </a:extLst>
            </p:cNvPr>
            <p:cNvCxnSpPr>
              <a:cxnSpLocks/>
            </p:cNvCxnSpPr>
            <p:nvPr/>
          </p:nvCxnSpPr>
          <p:spPr>
            <a:xfrm flipH="1">
              <a:off x="4200962" y="3768280"/>
              <a:ext cx="0" cy="107965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C40A8FC-9CD2-C901-356C-9B6A0FE9F223}"/>
                </a:ext>
              </a:extLst>
            </p:cNvPr>
            <p:cNvCxnSpPr>
              <a:cxnSpLocks/>
            </p:cNvCxnSpPr>
            <p:nvPr/>
          </p:nvCxnSpPr>
          <p:spPr>
            <a:xfrm flipH="1">
              <a:off x="4007503" y="3058705"/>
              <a:ext cx="206566" cy="264628"/>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4" name="Straight Connector 1023">
              <a:extLst>
                <a:ext uri="{FF2B5EF4-FFF2-40B4-BE49-F238E27FC236}">
                  <a16:creationId xmlns:a16="http://schemas.microsoft.com/office/drawing/2014/main" id="{FE22C4F0-4E6D-CF34-36CD-ED8BB811345A}"/>
                </a:ext>
              </a:extLst>
            </p:cNvPr>
            <p:cNvCxnSpPr>
              <a:cxnSpLocks/>
            </p:cNvCxnSpPr>
            <p:nvPr/>
          </p:nvCxnSpPr>
          <p:spPr>
            <a:xfrm flipH="1">
              <a:off x="4200962" y="3378716"/>
              <a:ext cx="0" cy="40702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34" name="Straight Connector 1033">
              <a:extLst>
                <a:ext uri="{FF2B5EF4-FFF2-40B4-BE49-F238E27FC236}">
                  <a16:creationId xmlns:a16="http://schemas.microsoft.com/office/drawing/2014/main" id="{B4126739-9745-5B58-F3EA-1B42A12695A0}"/>
                </a:ext>
              </a:extLst>
            </p:cNvPr>
            <p:cNvCxnSpPr>
              <a:cxnSpLocks/>
            </p:cNvCxnSpPr>
            <p:nvPr/>
          </p:nvCxnSpPr>
          <p:spPr>
            <a:xfrm flipH="1">
              <a:off x="533400" y="3777830"/>
              <a:ext cx="0" cy="36982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3" name="Straight Connector 1042">
              <a:extLst>
                <a:ext uri="{FF2B5EF4-FFF2-40B4-BE49-F238E27FC236}">
                  <a16:creationId xmlns:a16="http://schemas.microsoft.com/office/drawing/2014/main" id="{14DD0565-7EF2-1B48-8CB7-F0EEA1C04958}"/>
                </a:ext>
              </a:extLst>
            </p:cNvPr>
            <p:cNvCxnSpPr>
              <a:cxnSpLocks/>
            </p:cNvCxnSpPr>
            <p:nvPr/>
          </p:nvCxnSpPr>
          <p:spPr>
            <a:xfrm flipH="1">
              <a:off x="333505" y="4119454"/>
              <a:ext cx="206566" cy="264628"/>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4" name="Straight Connector 1043">
              <a:extLst>
                <a:ext uri="{FF2B5EF4-FFF2-40B4-BE49-F238E27FC236}">
                  <a16:creationId xmlns:a16="http://schemas.microsoft.com/office/drawing/2014/main" id="{21EF3F56-BF77-65B0-57B6-F213FF64ACA5}"/>
                </a:ext>
              </a:extLst>
            </p:cNvPr>
            <p:cNvCxnSpPr>
              <a:cxnSpLocks/>
            </p:cNvCxnSpPr>
            <p:nvPr/>
          </p:nvCxnSpPr>
          <p:spPr>
            <a:xfrm flipH="1">
              <a:off x="549242" y="4441167"/>
              <a:ext cx="0" cy="40702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 name="Footer Placeholder 2">
            <a:extLst>
              <a:ext uri="{FF2B5EF4-FFF2-40B4-BE49-F238E27FC236}">
                <a16:creationId xmlns:a16="http://schemas.microsoft.com/office/drawing/2014/main" id="{A4FF1542-1B4B-454B-279F-9FCE3D02AFCA}"/>
              </a:ext>
            </a:extLst>
          </p:cNvPr>
          <p:cNvSpPr>
            <a:spLocks noGrp="1"/>
          </p:cNvSpPr>
          <p:nvPr>
            <p:ph type="ftr" sz="quarter" idx="11"/>
          </p:nvPr>
        </p:nvSpPr>
        <p:spPr/>
        <p:txBody>
          <a:bodyPr/>
          <a:lstStyle/>
          <a:p>
            <a:r>
              <a:rPr lang="en-US">
                <a:ea typeface="Calibri"/>
                <a:cs typeface="Calibri"/>
              </a:rPr>
              <a:t>Team 519: PLC Controls Lab</a:t>
            </a:r>
            <a:endParaRPr lang="en-US"/>
          </a:p>
        </p:txBody>
      </p:sp>
      <p:sp>
        <p:nvSpPr>
          <p:cNvPr id="4" name="Slide Number Placeholder 3">
            <a:extLst>
              <a:ext uri="{FF2B5EF4-FFF2-40B4-BE49-F238E27FC236}">
                <a16:creationId xmlns:a16="http://schemas.microsoft.com/office/drawing/2014/main" id="{012FF9F4-C2AC-6AA8-F0FA-3FF4113742A9}"/>
              </a:ext>
            </a:extLst>
          </p:cNvPr>
          <p:cNvSpPr>
            <a:spLocks noGrp="1"/>
          </p:cNvSpPr>
          <p:nvPr>
            <p:ph type="sldNum" sz="quarter" idx="12"/>
          </p:nvPr>
        </p:nvSpPr>
        <p:spPr/>
        <p:txBody>
          <a:bodyPr/>
          <a:lstStyle/>
          <a:p>
            <a:fld id="{A5AEF524-62EC-C340-82A1-9F47B6C43E55}" type="slidenum">
              <a:rPr lang="en-US" smtClean="0"/>
              <a:t>12</a:t>
            </a:fld>
            <a:endParaRPr lang="en-US"/>
          </a:p>
        </p:txBody>
      </p:sp>
      <p:sp>
        <p:nvSpPr>
          <p:cNvPr id="5" name="Title 4">
            <a:extLst>
              <a:ext uri="{FF2B5EF4-FFF2-40B4-BE49-F238E27FC236}">
                <a16:creationId xmlns:a16="http://schemas.microsoft.com/office/drawing/2014/main" id="{DAB2476D-BF8F-44F4-9806-2ED653E428AF}"/>
              </a:ext>
            </a:extLst>
          </p:cNvPr>
          <p:cNvSpPr>
            <a:spLocks noGrp="1"/>
          </p:cNvSpPr>
          <p:nvPr>
            <p:ph type="title"/>
          </p:nvPr>
        </p:nvSpPr>
        <p:spPr/>
        <p:txBody>
          <a:bodyPr/>
          <a:lstStyle/>
          <a:p>
            <a:r>
              <a:rPr lang="en-US"/>
              <a:t>Motor Drivers – H Bridges</a:t>
            </a:r>
          </a:p>
        </p:txBody>
      </p:sp>
      <p:sp>
        <p:nvSpPr>
          <p:cNvPr id="6" name="Text Placeholder 5">
            <a:extLst>
              <a:ext uri="{FF2B5EF4-FFF2-40B4-BE49-F238E27FC236}">
                <a16:creationId xmlns:a16="http://schemas.microsoft.com/office/drawing/2014/main" id="{74D4342F-259F-5F86-FE44-3E6C361736E4}"/>
              </a:ext>
            </a:extLst>
          </p:cNvPr>
          <p:cNvSpPr>
            <a:spLocks noGrp="1"/>
          </p:cNvSpPr>
          <p:nvPr>
            <p:ph type="body" sz="quarter" idx="21"/>
          </p:nvPr>
        </p:nvSpPr>
        <p:spPr/>
        <p:txBody>
          <a:bodyPr/>
          <a:lstStyle/>
          <a:p>
            <a:r>
              <a:rPr lang="en-US">
                <a:ea typeface="Calibri"/>
              </a:rPr>
              <a:t>Jack Vranicar</a:t>
            </a:r>
            <a:endParaRPr lang="en-US"/>
          </a:p>
        </p:txBody>
      </p:sp>
      <p:sp>
        <p:nvSpPr>
          <p:cNvPr id="45" name="Rectangle: Rounded Corners 44">
            <a:extLst>
              <a:ext uri="{FF2B5EF4-FFF2-40B4-BE49-F238E27FC236}">
                <a16:creationId xmlns:a16="http://schemas.microsoft.com/office/drawing/2014/main" id="{8C1F3C41-0DD7-92EE-74C4-62A209D4CD78}"/>
              </a:ext>
            </a:extLst>
          </p:cNvPr>
          <p:cNvSpPr/>
          <p:nvPr/>
        </p:nvSpPr>
        <p:spPr>
          <a:xfrm>
            <a:off x="6968679" y="3664949"/>
            <a:ext cx="1122995" cy="297791"/>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44" name="TextBox 43">
            <a:extLst>
              <a:ext uri="{FF2B5EF4-FFF2-40B4-BE49-F238E27FC236}">
                <a16:creationId xmlns:a16="http://schemas.microsoft.com/office/drawing/2014/main" id="{BB98BA49-E37B-BE90-7D9E-D4F89C6913BA}"/>
              </a:ext>
            </a:extLst>
          </p:cNvPr>
          <p:cNvSpPr txBox="1"/>
          <p:nvPr/>
        </p:nvSpPr>
        <p:spPr>
          <a:xfrm flipH="1">
            <a:off x="1910956" y="1417476"/>
            <a:ext cx="930140" cy="369332"/>
          </a:xfrm>
          <a:prstGeom prst="rect">
            <a:avLst/>
          </a:prstGeom>
          <a:noFill/>
        </p:spPr>
        <p:txBody>
          <a:bodyPr wrap="square" rtlCol="0">
            <a:spAutoFit/>
          </a:bodyPr>
          <a:lstStyle/>
          <a:p>
            <a:pPr algn="ctr"/>
            <a:r>
              <a:rPr lang="en-US">
                <a:solidFill>
                  <a:srgbClr val="FF0000"/>
                </a:solidFill>
              </a:rPr>
              <a:t>+ V</a:t>
            </a:r>
          </a:p>
        </p:txBody>
      </p:sp>
      <p:sp>
        <p:nvSpPr>
          <p:cNvPr id="58" name="Rectangle: Rounded Corners 57">
            <a:extLst>
              <a:ext uri="{FF2B5EF4-FFF2-40B4-BE49-F238E27FC236}">
                <a16:creationId xmlns:a16="http://schemas.microsoft.com/office/drawing/2014/main" id="{D1092435-2F91-23CD-699D-75C7EC8499CD}"/>
              </a:ext>
            </a:extLst>
          </p:cNvPr>
          <p:cNvSpPr/>
          <p:nvPr/>
        </p:nvSpPr>
        <p:spPr>
          <a:xfrm flipH="1">
            <a:off x="1814529" y="3636842"/>
            <a:ext cx="1122995" cy="297791"/>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369516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58"/>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grpId="0" nodeType="clickEffect">
                                  <p:stCondLst>
                                    <p:cond delay="0"/>
                                  </p:stCondLst>
                                  <p:childTnLst>
                                    <p:animRot by="-21600000">
                                      <p:cBhvr>
                                        <p:cTn id="10" dur="2000" fill="hold"/>
                                        <p:tgtEl>
                                          <p:spTgt spid="4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5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973A3-4287-A863-66B7-26880408322E}"/>
            </a:ext>
          </a:extLst>
        </p:cNvPr>
        <p:cNvGrpSpPr/>
        <p:nvPr/>
      </p:nvGrpSpPr>
      <p:grpSpPr>
        <a:xfrm>
          <a:off x="0" y="0"/>
          <a:ext cx="0" cy="0"/>
          <a:chOff x="0" y="0"/>
          <a:chExt cx="0" cy="0"/>
        </a:xfrm>
      </p:grpSpPr>
      <p:grpSp>
        <p:nvGrpSpPr>
          <p:cNvPr id="1047" name="Group 1046">
            <a:extLst>
              <a:ext uri="{FF2B5EF4-FFF2-40B4-BE49-F238E27FC236}">
                <a16:creationId xmlns:a16="http://schemas.microsoft.com/office/drawing/2014/main" id="{745ADA6E-6814-071A-4AB0-F15901E76511}"/>
              </a:ext>
            </a:extLst>
          </p:cNvPr>
          <p:cNvGrpSpPr/>
          <p:nvPr/>
        </p:nvGrpSpPr>
        <p:grpSpPr>
          <a:xfrm>
            <a:off x="540072" y="1818297"/>
            <a:ext cx="3671907" cy="4299639"/>
            <a:chOff x="540072" y="1818297"/>
            <a:chExt cx="3671907" cy="4299639"/>
          </a:xfrm>
        </p:grpSpPr>
        <p:grpSp>
          <p:nvGrpSpPr>
            <p:cNvPr id="47" name="Group 46">
              <a:extLst>
                <a:ext uri="{FF2B5EF4-FFF2-40B4-BE49-F238E27FC236}">
                  <a16:creationId xmlns:a16="http://schemas.microsoft.com/office/drawing/2014/main" id="{1E94A550-5D1F-E93B-C652-B4AB90D95103}"/>
                </a:ext>
              </a:extLst>
            </p:cNvPr>
            <p:cNvGrpSpPr/>
            <p:nvPr/>
          </p:nvGrpSpPr>
          <p:grpSpPr>
            <a:xfrm flipH="1">
              <a:off x="1470213" y="3172988"/>
              <a:ext cx="1811625" cy="1225503"/>
              <a:chOff x="2073034" y="3009038"/>
              <a:chExt cx="1811625" cy="1225503"/>
            </a:xfrm>
            <a:solidFill>
              <a:schemeClr val="bg1">
                <a:lumMod val="65000"/>
              </a:schemeClr>
            </a:solidFill>
          </p:grpSpPr>
          <p:sp>
            <p:nvSpPr>
              <p:cNvPr id="1045" name="Oval 1044">
                <a:extLst>
                  <a:ext uri="{FF2B5EF4-FFF2-40B4-BE49-F238E27FC236}">
                    <a16:creationId xmlns:a16="http://schemas.microsoft.com/office/drawing/2014/main" id="{2D71691A-82B3-1827-E44F-6430533F663A}"/>
                  </a:ext>
                </a:extLst>
              </p:cNvPr>
              <p:cNvSpPr>
                <a:spLocks noChangeAspect="1"/>
              </p:cNvSpPr>
              <p:nvPr/>
            </p:nvSpPr>
            <p:spPr>
              <a:xfrm>
                <a:off x="2366195" y="3009038"/>
                <a:ext cx="1225304" cy="122550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Rectangle 1045">
                <a:extLst>
                  <a:ext uri="{FF2B5EF4-FFF2-40B4-BE49-F238E27FC236}">
                    <a16:creationId xmlns:a16="http://schemas.microsoft.com/office/drawing/2014/main" id="{6F9ECA10-1464-2CD2-E9F5-3554407E8C82}"/>
                  </a:ext>
                </a:extLst>
              </p:cNvPr>
              <p:cNvSpPr/>
              <p:nvPr/>
            </p:nvSpPr>
            <p:spPr>
              <a:xfrm>
                <a:off x="2073034" y="3196735"/>
                <a:ext cx="1811625" cy="85010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8" name="Straight Connector 47">
              <a:extLst>
                <a:ext uri="{FF2B5EF4-FFF2-40B4-BE49-F238E27FC236}">
                  <a16:creationId xmlns:a16="http://schemas.microsoft.com/office/drawing/2014/main" id="{88B3AA7C-B716-191A-DE3B-54FD44DA6A11}"/>
                </a:ext>
              </a:extLst>
            </p:cNvPr>
            <p:cNvCxnSpPr>
              <a:cxnSpLocks/>
            </p:cNvCxnSpPr>
            <p:nvPr/>
          </p:nvCxnSpPr>
          <p:spPr>
            <a:xfrm>
              <a:off x="2376026" y="2706086"/>
              <a:ext cx="183595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A5FFFB9-322F-0F40-17A4-315CD217ED0F}"/>
                </a:ext>
              </a:extLst>
            </p:cNvPr>
            <p:cNvCxnSpPr>
              <a:cxnSpLocks/>
            </p:cNvCxnSpPr>
            <p:nvPr/>
          </p:nvCxnSpPr>
          <p:spPr>
            <a:xfrm>
              <a:off x="3281838" y="3785741"/>
              <a:ext cx="93014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FA8F52D-68EE-BF98-C95C-64FE611ED302}"/>
                </a:ext>
              </a:extLst>
            </p:cNvPr>
            <p:cNvCxnSpPr>
              <a:cxnSpLocks/>
            </p:cNvCxnSpPr>
            <p:nvPr/>
          </p:nvCxnSpPr>
          <p:spPr>
            <a:xfrm flipH="1">
              <a:off x="2376026" y="4847935"/>
              <a:ext cx="0" cy="88778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8EAAE55-A720-0FA4-8620-44309FC69513}"/>
                </a:ext>
              </a:extLst>
            </p:cNvPr>
            <p:cNvCxnSpPr>
              <a:cxnSpLocks/>
            </p:cNvCxnSpPr>
            <p:nvPr/>
          </p:nvCxnSpPr>
          <p:spPr>
            <a:xfrm>
              <a:off x="540072" y="4847935"/>
              <a:ext cx="183595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9EE2566-5FC0-02D2-1674-C89A6066E564}"/>
                </a:ext>
              </a:extLst>
            </p:cNvPr>
            <p:cNvCxnSpPr>
              <a:cxnSpLocks/>
            </p:cNvCxnSpPr>
            <p:nvPr/>
          </p:nvCxnSpPr>
          <p:spPr>
            <a:xfrm>
              <a:off x="540072" y="3785738"/>
              <a:ext cx="93014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8B9C661-8703-2F05-2AA2-592F802EA3AD}"/>
                </a:ext>
              </a:extLst>
            </p:cNvPr>
            <p:cNvCxnSpPr>
              <a:cxnSpLocks/>
            </p:cNvCxnSpPr>
            <p:nvPr/>
          </p:nvCxnSpPr>
          <p:spPr>
            <a:xfrm flipH="1">
              <a:off x="2376026" y="1818297"/>
              <a:ext cx="0" cy="88778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BB74009-12DB-3EDA-FA5D-8A5081778998}"/>
                </a:ext>
              </a:extLst>
            </p:cNvPr>
            <p:cNvCxnSpPr/>
            <p:nvPr/>
          </p:nvCxnSpPr>
          <p:spPr>
            <a:xfrm flipH="1">
              <a:off x="2161197" y="1818297"/>
              <a:ext cx="42965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B002655-F45D-F124-C544-62E62F40D482}"/>
                </a:ext>
              </a:extLst>
            </p:cNvPr>
            <p:cNvCxnSpPr/>
            <p:nvPr/>
          </p:nvCxnSpPr>
          <p:spPr>
            <a:xfrm flipH="1">
              <a:off x="2161197" y="5738465"/>
              <a:ext cx="42965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EC4EEC9A-42FD-1991-A47A-BA9C33BA1EA8}"/>
                </a:ext>
              </a:extLst>
            </p:cNvPr>
            <p:cNvSpPr txBox="1"/>
            <p:nvPr/>
          </p:nvSpPr>
          <p:spPr>
            <a:xfrm flipH="1">
              <a:off x="1910956" y="5748604"/>
              <a:ext cx="930140" cy="369332"/>
            </a:xfrm>
            <a:prstGeom prst="rect">
              <a:avLst/>
            </a:prstGeom>
            <a:noFill/>
          </p:spPr>
          <p:txBody>
            <a:bodyPr wrap="square" rtlCol="0">
              <a:spAutoFit/>
            </a:bodyPr>
            <a:lstStyle/>
            <a:p>
              <a:pPr algn="ctr"/>
              <a:r>
                <a:rPr lang="en-US"/>
                <a:t>GND</a:t>
              </a:r>
            </a:p>
          </p:txBody>
        </p:sp>
        <p:cxnSp>
          <p:nvCxnSpPr>
            <p:cNvPr id="59" name="Straight Connector 58">
              <a:extLst>
                <a:ext uri="{FF2B5EF4-FFF2-40B4-BE49-F238E27FC236}">
                  <a16:creationId xmlns:a16="http://schemas.microsoft.com/office/drawing/2014/main" id="{7062CFF9-8AAA-4D62-7100-7F95AA10FF80}"/>
                </a:ext>
              </a:extLst>
            </p:cNvPr>
            <p:cNvCxnSpPr>
              <a:cxnSpLocks/>
            </p:cNvCxnSpPr>
            <p:nvPr/>
          </p:nvCxnSpPr>
          <p:spPr>
            <a:xfrm>
              <a:off x="540072" y="2706086"/>
              <a:ext cx="183595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18A8809-959A-B70A-C08D-938DD3E849F4}"/>
                </a:ext>
              </a:extLst>
            </p:cNvPr>
            <p:cNvCxnSpPr>
              <a:cxnSpLocks/>
            </p:cNvCxnSpPr>
            <p:nvPr/>
          </p:nvCxnSpPr>
          <p:spPr>
            <a:xfrm>
              <a:off x="2363862" y="4847935"/>
              <a:ext cx="1835953"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3" name="Footer Placeholder 2">
            <a:extLst>
              <a:ext uri="{FF2B5EF4-FFF2-40B4-BE49-F238E27FC236}">
                <a16:creationId xmlns:a16="http://schemas.microsoft.com/office/drawing/2014/main" id="{929D56F3-8356-1285-7DEE-A0E1E07C1525}"/>
              </a:ext>
            </a:extLst>
          </p:cNvPr>
          <p:cNvSpPr>
            <a:spLocks noGrp="1"/>
          </p:cNvSpPr>
          <p:nvPr>
            <p:ph type="ftr" sz="quarter" idx="11"/>
          </p:nvPr>
        </p:nvSpPr>
        <p:spPr/>
        <p:txBody>
          <a:bodyPr/>
          <a:lstStyle/>
          <a:p>
            <a:r>
              <a:rPr lang="en-US">
                <a:ea typeface="Calibri"/>
                <a:cs typeface="Calibri"/>
              </a:rPr>
              <a:t>Team 519: PLC Controls Lab</a:t>
            </a:r>
            <a:endParaRPr lang="en-US"/>
          </a:p>
        </p:txBody>
      </p:sp>
      <p:sp>
        <p:nvSpPr>
          <p:cNvPr id="4" name="Slide Number Placeholder 3">
            <a:extLst>
              <a:ext uri="{FF2B5EF4-FFF2-40B4-BE49-F238E27FC236}">
                <a16:creationId xmlns:a16="http://schemas.microsoft.com/office/drawing/2014/main" id="{02E935DA-1CA0-672F-BC1F-CDBB9E351BAE}"/>
              </a:ext>
            </a:extLst>
          </p:cNvPr>
          <p:cNvSpPr>
            <a:spLocks noGrp="1"/>
          </p:cNvSpPr>
          <p:nvPr>
            <p:ph type="sldNum" sz="quarter" idx="12"/>
          </p:nvPr>
        </p:nvSpPr>
        <p:spPr/>
        <p:txBody>
          <a:bodyPr/>
          <a:lstStyle/>
          <a:p>
            <a:fld id="{A5AEF524-62EC-C340-82A1-9F47B6C43E55}" type="slidenum">
              <a:rPr lang="en-US" smtClean="0"/>
              <a:t>13</a:t>
            </a:fld>
            <a:endParaRPr lang="en-US"/>
          </a:p>
        </p:txBody>
      </p:sp>
      <p:sp>
        <p:nvSpPr>
          <p:cNvPr id="5" name="Title 4">
            <a:extLst>
              <a:ext uri="{FF2B5EF4-FFF2-40B4-BE49-F238E27FC236}">
                <a16:creationId xmlns:a16="http://schemas.microsoft.com/office/drawing/2014/main" id="{DC031338-8FC4-FD03-29DC-E945082C5540}"/>
              </a:ext>
            </a:extLst>
          </p:cNvPr>
          <p:cNvSpPr>
            <a:spLocks noGrp="1"/>
          </p:cNvSpPr>
          <p:nvPr>
            <p:ph type="title"/>
          </p:nvPr>
        </p:nvSpPr>
        <p:spPr/>
        <p:txBody>
          <a:bodyPr/>
          <a:lstStyle/>
          <a:p>
            <a:r>
              <a:rPr lang="en-US"/>
              <a:t>Motor Drivers – H Bridges</a:t>
            </a:r>
          </a:p>
        </p:txBody>
      </p:sp>
      <p:sp>
        <p:nvSpPr>
          <p:cNvPr id="6" name="Text Placeholder 5">
            <a:extLst>
              <a:ext uri="{FF2B5EF4-FFF2-40B4-BE49-F238E27FC236}">
                <a16:creationId xmlns:a16="http://schemas.microsoft.com/office/drawing/2014/main" id="{8C6A541B-561F-BF42-760D-BC3724B082A8}"/>
              </a:ext>
            </a:extLst>
          </p:cNvPr>
          <p:cNvSpPr>
            <a:spLocks noGrp="1"/>
          </p:cNvSpPr>
          <p:nvPr>
            <p:ph type="body" sz="quarter" idx="21"/>
          </p:nvPr>
        </p:nvSpPr>
        <p:spPr/>
        <p:txBody>
          <a:bodyPr/>
          <a:lstStyle/>
          <a:p>
            <a:r>
              <a:rPr lang="en-US">
                <a:ea typeface="Calibri"/>
              </a:rPr>
              <a:t>Jack Vranicar</a:t>
            </a:r>
            <a:endParaRPr lang="en-US"/>
          </a:p>
        </p:txBody>
      </p:sp>
      <p:sp>
        <p:nvSpPr>
          <p:cNvPr id="44" name="TextBox 43">
            <a:extLst>
              <a:ext uri="{FF2B5EF4-FFF2-40B4-BE49-F238E27FC236}">
                <a16:creationId xmlns:a16="http://schemas.microsoft.com/office/drawing/2014/main" id="{70ACA667-04FA-E0BB-341C-FFFDF23E2DB0}"/>
              </a:ext>
            </a:extLst>
          </p:cNvPr>
          <p:cNvSpPr txBox="1"/>
          <p:nvPr/>
        </p:nvSpPr>
        <p:spPr>
          <a:xfrm flipH="1">
            <a:off x="1910956" y="1417476"/>
            <a:ext cx="930140" cy="369332"/>
          </a:xfrm>
          <a:prstGeom prst="rect">
            <a:avLst/>
          </a:prstGeom>
          <a:noFill/>
        </p:spPr>
        <p:txBody>
          <a:bodyPr wrap="square" rtlCol="0">
            <a:spAutoFit/>
          </a:bodyPr>
          <a:lstStyle/>
          <a:p>
            <a:pPr algn="ctr"/>
            <a:r>
              <a:rPr lang="en-US">
                <a:solidFill>
                  <a:srgbClr val="FF0000"/>
                </a:solidFill>
              </a:rPr>
              <a:t>+ V</a:t>
            </a:r>
          </a:p>
        </p:txBody>
      </p:sp>
      <p:sp>
        <p:nvSpPr>
          <p:cNvPr id="58" name="Rectangle: Rounded Corners 57">
            <a:extLst>
              <a:ext uri="{FF2B5EF4-FFF2-40B4-BE49-F238E27FC236}">
                <a16:creationId xmlns:a16="http://schemas.microsoft.com/office/drawing/2014/main" id="{56FB93E9-9764-3860-4A98-7B80E139CF95}"/>
              </a:ext>
            </a:extLst>
          </p:cNvPr>
          <p:cNvSpPr/>
          <p:nvPr/>
        </p:nvSpPr>
        <p:spPr>
          <a:xfrm flipH="1">
            <a:off x="1814529" y="3636842"/>
            <a:ext cx="1122995" cy="297791"/>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43" name="Group 42">
            <a:extLst>
              <a:ext uri="{FF2B5EF4-FFF2-40B4-BE49-F238E27FC236}">
                <a16:creationId xmlns:a16="http://schemas.microsoft.com/office/drawing/2014/main" id="{5C47A582-0E1A-6551-4A11-D68E52EF6192}"/>
              </a:ext>
            </a:extLst>
          </p:cNvPr>
          <p:cNvGrpSpPr/>
          <p:nvPr/>
        </p:nvGrpSpPr>
        <p:grpSpPr>
          <a:xfrm>
            <a:off x="345153" y="2931262"/>
            <a:ext cx="224093" cy="611845"/>
            <a:chOff x="323850" y="2706086"/>
            <a:chExt cx="224093" cy="611845"/>
          </a:xfrm>
        </p:grpSpPr>
        <p:cxnSp>
          <p:nvCxnSpPr>
            <p:cNvPr id="7" name="Straight Connector 6">
              <a:extLst>
                <a:ext uri="{FF2B5EF4-FFF2-40B4-BE49-F238E27FC236}">
                  <a16:creationId xmlns:a16="http://schemas.microsoft.com/office/drawing/2014/main" id="{CADA8A1A-FFF7-A4DF-86FB-7C6DE0EB66AC}"/>
                </a:ext>
              </a:extLst>
            </p:cNvPr>
            <p:cNvCxnSpPr>
              <a:cxnSpLocks/>
            </p:cNvCxnSpPr>
            <p:nvPr/>
          </p:nvCxnSpPr>
          <p:spPr>
            <a:xfrm flipH="1">
              <a:off x="323850" y="2706086"/>
              <a:ext cx="209550" cy="256189"/>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1FE700D-D3D4-82EC-EA26-1A61C9B2CCB6}"/>
                </a:ext>
              </a:extLst>
            </p:cNvPr>
            <p:cNvCxnSpPr>
              <a:cxnSpLocks/>
            </p:cNvCxnSpPr>
            <p:nvPr/>
          </p:nvCxnSpPr>
          <p:spPr>
            <a:xfrm>
              <a:off x="323850" y="2706086"/>
              <a:ext cx="0" cy="61184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DF5087E-8503-6554-DD9F-5AC99AF9A96E}"/>
                </a:ext>
              </a:extLst>
            </p:cNvPr>
            <p:cNvCxnSpPr>
              <a:cxnSpLocks/>
            </p:cNvCxnSpPr>
            <p:nvPr/>
          </p:nvCxnSpPr>
          <p:spPr>
            <a:xfrm>
              <a:off x="323850" y="3080291"/>
              <a:ext cx="224093" cy="23764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025" name="Straight Connector 1024">
            <a:extLst>
              <a:ext uri="{FF2B5EF4-FFF2-40B4-BE49-F238E27FC236}">
                <a16:creationId xmlns:a16="http://schemas.microsoft.com/office/drawing/2014/main" id="{C254FF1D-7AEC-4C32-41B7-786A1959BB48}"/>
              </a:ext>
            </a:extLst>
          </p:cNvPr>
          <p:cNvCxnSpPr>
            <a:cxnSpLocks/>
          </p:cNvCxnSpPr>
          <p:nvPr/>
        </p:nvCxnSpPr>
        <p:spPr>
          <a:xfrm>
            <a:off x="539777" y="2692136"/>
            <a:ext cx="590" cy="23912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27" name="Straight Connector 1026">
            <a:extLst>
              <a:ext uri="{FF2B5EF4-FFF2-40B4-BE49-F238E27FC236}">
                <a16:creationId xmlns:a16="http://schemas.microsoft.com/office/drawing/2014/main" id="{3FF74AC5-89A9-BAC7-146F-7E425E05259E}"/>
              </a:ext>
            </a:extLst>
          </p:cNvPr>
          <p:cNvCxnSpPr>
            <a:cxnSpLocks/>
          </p:cNvCxnSpPr>
          <p:nvPr/>
        </p:nvCxnSpPr>
        <p:spPr>
          <a:xfrm>
            <a:off x="544882" y="3559484"/>
            <a:ext cx="590" cy="239126"/>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1028" name="Group 1027">
            <a:extLst>
              <a:ext uri="{FF2B5EF4-FFF2-40B4-BE49-F238E27FC236}">
                <a16:creationId xmlns:a16="http://schemas.microsoft.com/office/drawing/2014/main" id="{A62EB278-2C51-9720-26D0-4B5EC0C9E907}"/>
              </a:ext>
            </a:extLst>
          </p:cNvPr>
          <p:cNvGrpSpPr/>
          <p:nvPr/>
        </p:nvGrpSpPr>
        <p:grpSpPr>
          <a:xfrm flipV="1">
            <a:off x="330610" y="3996806"/>
            <a:ext cx="224093" cy="611845"/>
            <a:chOff x="323850" y="2706086"/>
            <a:chExt cx="224093" cy="611845"/>
          </a:xfrm>
        </p:grpSpPr>
        <p:cxnSp>
          <p:nvCxnSpPr>
            <p:cNvPr id="1029" name="Straight Connector 1028">
              <a:extLst>
                <a:ext uri="{FF2B5EF4-FFF2-40B4-BE49-F238E27FC236}">
                  <a16:creationId xmlns:a16="http://schemas.microsoft.com/office/drawing/2014/main" id="{5A2C81D7-9D3F-C698-87B3-EF17D1C9DA4A}"/>
                </a:ext>
              </a:extLst>
            </p:cNvPr>
            <p:cNvCxnSpPr>
              <a:cxnSpLocks/>
            </p:cNvCxnSpPr>
            <p:nvPr/>
          </p:nvCxnSpPr>
          <p:spPr>
            <a:xfrm flipH="1">
              <a:off x="323850" y="2706086"/>
              <a:ext cx="209550" cy="256189"/>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30" name="Straight Connector 1029">
              <a:extLst>
                <a:ext uri="{FF2B5EF4-FFF2-40B4-BE49-F238E27FC236}">
                  <a16:creationId xmlns:a16="http://schemas.microsoft.com/office/drawing/2014/main" id="{F41FAE29-3DCF-B18F-0BCA-A65FD841C1EE}"/>
                </a:ext>
              </a:extLst>
            </p:cNvPr>
            <p:cNvCxnSpPr>
              <a:cxnSpLocks/>
            </p:cNvCxnSpPr>
            <p:nvPr/>
          </p:nvCxnSpPr>
          <p:spPr>
            <a:xfrm>
              <a:off x="323850" y="2706086"/>
              <a:ext cx="0" cy="61184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31" name="Straight Arrow Connector 1030">
              <a:extLst>
                <a:ext uri="{FF2B5EF4-FFF2-40B4-BE49-F238E27FC236}">
                  <a16:creationId xmlns:a16="http://schemas.microsoft.com/office/drawing/2014/main" id="{D3C2EC7C-57A0-D12E-3248-C8E2D5656756}"/>
                </a:ext>
              </a:extLst>
            </p:cNvPr>
            <p:cNvCxnSpPr>
              <a:cxnSpLocks/>
            </p:cNvCxnSpPr>
            <p:nvPr/>
          </p:nvCxnSpPr>
          <p:spPr>
            <a:xfrm rot="10800000">
              <a:off x="323850" y="3080291"/>
              <a:ext cx="224093" cy="23764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032" name="Straight Connector 1031">
            <a:extLst>
              <a:ext uri="{FF2B5EF4-FFF2-40B4-BE49-F238E27FC236}">
                <a16:creationId xmlns:a16="http://schemas.microsoft.com/office/drawing/2014/main" id="{B702BFBB-FC1C-4B51-27E9-7C3E998FEFBD}"/>
              </a:ext>
            </a:extLst>
          </p:cNvPr>
          <p:cNvCxnSpPr>
            <a:cxnSpLocks/>
          </p:cNvCxnSpPr>
          <p:nvPr/>
        </p:nvCxnSpPr>
        <p:spPr>
          <a:xfrm>
            <a:off x="539777" y="3749651"/>
            <a:ext cx="590" cy="23912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33" name="Straight Connector 1032">
            <a:extLst>
              <a:ext uri="{FF2B5EF4-FFF2-40B4-BE49-F238E27FC236}">
                <a16:creationId xmlns:a16="http://schemas.microsoft.com/office/drawing/2014/main" id="{72C44E24-05EF-24F2-D8D1-270FF6EEC192}"/>
              </a:ext>
            </a:extLst>
          </p:cNvPr>
          <p:cNvCxnSpPr>
            <a:cxnSpLocks/>
          </p:cNvCxnSpPr>
          <p:nvPr/>
        </p:nvCxnSpPr>
        <p:spPr>
          <a:xfrm>
            <a:off x="544882" y="4616999"/>
            <a:ext cx="590" cy="239126"/>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1049" name="Group 1048">
            <a:extLst>
              <a:ext uri="{FF2B5EF4-FFF2-40B4-BE49-F238E27FC236}">
                <a16:creationId xmlns:a16="http://schemas.microsoft.com/office/drawing/2014/main" id="{CC14800F-BA6C-1CDE-E27A-3D8F012D4E5A}"/>
              </a:ext>
            </a:extLst>
          </p:cNvPr>
          <p:cNvGrpSpPr/>
          <p:nvPr/>
        </p:nvGrpSpPr>
        <p:grpSpPr>
          <a:xfrm flipH="1">
            <a:off x="4194624" y="2939610"/>
            <a:ext cx="224093" cy="611845"/>
            <a:chOff x="323850" y="2706086"/>
            <a:chExt cx="224093" cy="611845"/>
          </a:xfrm>
        </p:grpSpPr>
        <p:cxnSp>
          <p:nvCxnSpPr>
            <p:cNvPr id="1050" name="Straight Connector 1049">
              <a:extLst>
                <a:ext uri="{FF2B5EF4-FFF2-40B4-BE49-F238E27FC236}">
                  <a16:creationId xmlns:a16="http://schemas.microsoft.com/office/drawing/2014/main" id="{D8E22A19-51B3-FDC3-E365-2ED87EEC09FF}"/>
                </a:ext>
              </a:extLst>
            </p:cNvPr>
            <p:cNvCxnSpPr>
              <a:cxnSpLocks/>
            </p:cNvCxnSpPr>
            <p:nvPr/>
          </p:nvCxnSpPr>
          <p:spPr>
            <a:xfrm flipH="1">
              <a:off x="323850" y="2706086"/>
              <a:ext cx="209550" cy="256189"/>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1" name="Straight Connector 1050">
              <a:extLst>
                <a:ext uri="{FF2B5EF4-FFF2-40B4-BE49-F238E27FC236}">
                  <a16:creationId xmlns:a16="http://schemas.microsoft.com/office/drawing/2014/main" id="{615AFF45-DCFE-1D30-6BA3-4EB1E62C14F0}"/>
                </a:ext>
              </a:extLst>
            </p:cNvPr>
            <p:cNvCxnSpPr>
              <a:cxnSpLocks/>
            </p:cNvCxnSpPr>
            <p:nvPr/>
          </p:nvCxnSpPr>
          <p:spPr>
            <a:xfrm>
              <a:off x="323850" y="2706086"/>
              <a:ext cx="0" cy="61184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2" name="Straight Arrow Connector 1051">
              <a:extLst>
                <a:ext uri="{FF2B5EF4-FFF2-40B4-BE49-F238E27FC236}">
                  <a16:creationId xmlns:a16="http://schemas.microsoft.com/office/drawing/2014/main" id="{AF34B87D-A879-2877-0FEF-F9B9F3BD6B91}"/>
                </a:ext>
              </a:extLst>
            </p:cNvPr>
            <p:cNvCxnSpPr>
              <a:cxnSpLocks/>
            </p:cNvCxnSpPr>
            <p:nvPr/>
          </p:nvCxnSpPr>
          <p:spPr>
            <a:xfrm>
              <a:off x="323850" y="3080291"/>
              <a:ext cx="224093" cy="23764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053" name="Straight Connector 1052">
            <a:extLst>
              <a:ext uri="{FF2B5EF4-FFF2-40B4-BE49-F238E27FC236}">
                <a16:creationId xmlns:a16="http://schemas.microsoft.com/office/drawing/2014/main" id="{4B92293F-EFC4-FC6E-9B04-B0F6B43C30D1}"/>
              </a:ext>
            </a:extLst>
          </p:cNvPr>
          <p:cNvCxnSpPr>
            <a:cxnSpLocks/>
          </p:cNvCxnSpPr>
          <p:nvPr/>
        </p:nvCxnSpPr>
        <p:spPr>
          <a:xfrm flipH="1">
            <a:off x="4188652" y="2701976"/>
            <a:ext cx="590" cy="23912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54" name="Straight Connector 1053">
            <a:extLst>
              <a:ext uri="{FF2B5EF4-FFF2-40B4-BE49-F238E27FC236}">
                <a16:creationId xmlns:a16="http://schemas.microsoft.com/office/drawing/2014/main" id="{5D543E8D-EC44-4202-7F15-B50FFBC8DD9F}"/>
              </a:ext>
            </a:extLst>
          </p:cNvPr>
          <p:cNvCxnSpPr>
            <a:cxnSpLocks/>
          </p:cNvCxnSpPr>
          <p:nvPr/>
        </p:nvCxnSpPr>
        <p:spPr>
          <a:xfrm flipH="1">
            <a:off x="4193757" y="3569324"/>
            <a:ext cx="590" cy="239126"/>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1055" name="Group 1054">
            <a:extLst>
              <a:ext uri="{FF2B5EF4-FFF2-40B4-BE49-F238E27FC236}">
                <a16:creationId xmlns:a16="http://schemas.microsoft.com/office/drawing/2014/main" id="{9BD75182-336F-15A0-3019-C3B81AD41EF8}"/>
              </a:ext>
            </a:extLst>
          </p:cNvPr>
          <p:cNvGrpSpPr/>
          <p:nvPr/>
        </p:nvGrpSpPr>
        <p:grpSpPr>
          <a:xfrm flipH="1" flipV="1">
            <a:off x="4180081" y="4005154"/>
            <a:ext cx="224093" cy="611845"/>
            <a:chOff x="323850" y="2706086"/>
            <a:chExt cx="224093" cy="611845"/>
          </a:xfrm>
        </p:grpSpPr>
        <p:cxnSp>
          <p:nvCxnSpPr>
            <p:cNvPr id="1056" name="Straight Connector 1055">
              <a:extLst>
                <a:ext uri="{FF2B5EF4-FFF2-40B4-BE49-F238E27FC236}">
                  <a16:creationId xmlns:a16="http://schemas.microsoft.com/office/drawing/2014/main" id="{F79A9340-1DB9-7C37-A2C5-546DFE87C9CC}"/>
                </a:ext>
              </a:extLst>
            </p:cNvPr>
            <p:cNvCxnSpPr>
              <a:cxnSpLocks/>
            </p:cNvCxnSpPr>
            <p:nvPr/>
          </p:nvCxnSpPr>
          <p:spPr>
            <a:xfrm flipH="1">
              <a:off x="323850" y="2706086"/>
              <a:ext cx="209550" cy="256189"/>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7" name="Straight Connector 1056">
              <a:extLst>
                <a:ext uri="{FF2B5EF4-FFF2-40B4-BE49-F238E27FC236}">
                  <a16:creationId xmlns:a16="http://schemas.microsoft.com/office/drawing/2014/main" id="{5E353F63-18FD-8AC3-7ADC-4BDFF08C748C}"/>
                </a:ext>
              </a:extLst>
            </p:cNvPr>
            <p:cNvCxnSpPr>
              <a:cxnSpLocks/>
            </p:cNvCxnSpPr>
            <p:nvPr/>
          </p:nvCxnSpPr>
          <p:spPr>
            <a:xfrm>
              <a:off x="323850" y="2706086"/>
              <a:ext cx="0" cy="61184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8" name="Straight Arrow Connector 1057">
              <a:extLst>
                <a:ext uri="{FF2B5EF4-FFF2-40B4-BE49-F238E27FC236}">
                  <a16:creationId xmlns:a16="http://schemas.microsoft.com/office/drawing/2014/main" id="{E2182E5D-3160-B6F6-9DEB-80D3F88864BB}"/>
                </a:ext>
              </a:extLst>
            </p:cNvPr>
            <p:cNvCxnSpPr>
              <a:cxnSpLocks/>
            </p:cNvCxnSpPr>
            <p:nvPr/>
          </p:nvCxnSpPr>
          <p:spPr>
            <a:xfrm rot="10800000">
              <a:off x="323850" y="3080291"/>
              <a:ext cx="224093" cy="23764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059" name="Straight Connector 1058">
            <a:extLst>
              <a:ext uri="{FF2B5EF4-FFF2-40B4-BE49-F238E27FC236}">
                <a16:creationId xmlns:a16="http://schemas.microsoft.com/office/drawing/2014/main" id="{8596CE30-EE59-430E-5D71-26F23F98AC64}"/>
              </a:ext>
            </a:extLst>
          </p:cNvPr>
          <p:cNvCxnSpPr>
            <a:cxnSpLocks/>
          </p:cNvCxnSpPr>
          <p:nvPr/>
        </p:nvCxnSpPr>
        <p:spPr>
          <a:xfrm flipH="1">
            <a:off x="4188652" y="3759491"/>
            <a:ext cx="590" cy="23912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60" name="Straight Connector 1059">
            <a:extLst>
              <a:ext uri="{FF2B5EF4-FFF2-40B4-BE49-F238E27FC236}">
                <a16:creationId xmlns:a16="http://schemas.microsoft.com/office/drawing/2014/main" id="{AF5368D0-ACEB-B74E-B54E-C91A57103116}"/>
              </a:ext>
            </a:extLst>
          </p:cNvPr>
          <p:cNvCxnSpPr>
            <a:cxnSpLocks/>
          </p:cNvCxnSpPr>
          <p:nvPr/>
        </p:nvCxnSpPr>
        <p:spPr>
          <a:xfrm flipH="1">
            <a:off x="4193757" y="4626839"/>
            <a:ext cx="590" cy="239126"/>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1075" name="Group 1074">
            <a:extLst>
              <a:ext uri="{FF2B5EF4-FFF2-40B4-BE49-F238E27FC236}">
                <a16:creationId xmlns:a16="http://schemas.microsoft.com/office/drawing/2014/main" id="{2065FC45-139C-7454-C4F3-866A46E75B37}"/>
              </a:ext>
            </a:extLst>
          </p:cNvPr>
          <p:cNvGrpSpPr/>
          <p:nvPr/>
        </p:nvGrpSpPr>
        <p:grpSpPr>
          <a:xfrm>
            <a:off x="121061" y="3172988"/>
            <a:ext cx="847800" cy="2839096"/>
            <a:chOff x="121061" y="3172988"/>
            <a:chExt cx="847800" cy="2839096"/>
          </a:xfrm>
        </p:grpSpPr>
        <p:cxnSp>
          <p:nvCxnSpPr>
            <p:cNvPr id="1062" name="Straight Connector 1061">
              <a:extLst>
                <a:ext uri="{FF2B5EF4-FFF2-40B4-BE49-F238E27FC236}">
                  <a16:creationId xmlns:a16="http://schemas.microsoft.com/office/drawing/2014/main" id="{1A6BDB5B-4453-37F8-DF6D-A5C8291DC214}"/>
                </a:ext>
              </a:extLst>
            </p:cNvPr>
            <p:cNvCxnSpPr>
              <a:cxnSpLocks/>
            </p:cNvCxnSpPr>
            <p:nvPr/>
          </p:nvCxnSpPr>
          <p:spPr>
            <a:xfrm flipH="1">
              <a:off x="121061" y="3195799"/>
              <a:ext cx="209549"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64" name="Straight Connector 1063">
              <a:extLst>
                <a:ext uri="{FF2B5EF4-FFF2-40B4-BE49-F238E27FC236}">
                  <a16:creationId xmlns:a16="http://schemas.microsoft.com/office/drawing/2014/main" id="{B268DE3A-3E06-CD85-1095-6E5676C7EC5A}"/>
                </a:ext>
              </a:extLst>
            </p:cNvPr>
            <p:cNvCxnSpPr>
              <a:cxnSpLocks/>
            </p:cNvCxnSpPr>
            <p:nvPr/>
          </p:nvCxnSpPr>
          <p:spPr>
            <a:xfrm flipH="1">
              <a:off x="121061" y="4242794"/>
              <a:ext cx="209549"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65" name="Straight Connector 1064">
              <a:extLst>
                <a:ext uri="{FF2B5EF4-FFF2-40B4-BE49-F238E27FC236}">
                  <a16:creationId xmlns:a16="http://schemas.microsoft.com/office/drawing/2014/main" id="{0DC5EF69-4C5A-13FE-0ED8-40042A566F18}"/>
                </a:ext>
              </a:extLst>
            </p:cNvPr>
            <p:cNvCxnSpPr>
              <a:cxnSpLocks/>
            </p:cNvCxnSpPr>
            <p:nvPr/>
          </p:nvCxnSpPr>
          <p:spPr>
            <a:xfrm>
              <a:off x="121061" y="3172988"/>
              <a:ext cx="0" cy="2671601"/>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68" name="Straight Connector 1067">
              <a:extLst>
                <a:ext uri="{FF2B5EF4-FFF2-40B4-BE49-F238E27FC236}">
                  <a16:creationId xmlns:a16="http://schemas.microsoft.com/office/drawing/2014/main" id="{C4D7613D-4F60-F65F-8127-EF7B70908CD4}"/>
                </a:ext>
              </a:extLst>
            </p:cNvPr>
            <p:cNvCxnSpPr>
              <a:cxnSpLocks/>
            </p:cNvCxnSpPr>
            <p:nvPr/>
          </p:nvCxnSpPr>
          <p:spPr>
            <a:xfrm flipH="1">
              <a:off x="121061" y="5829708"/>
              <a:ext cx="209549"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1069" name="TextBox 1068">
              <a:extLst>
                <a:ext uri="{FF2B5EF4-FFF2-40B4-BE49-F238E27FC236}">
                  <a16:creationId xmlns:a16="http://schemas.microsoft.com/office/drawing/2014/main" id="{E8CC626F-D8C9-07CA-1FEA-7D8066C22EFD}"/>
                </a:ext>
              </a:extLst>
            </p:cNvPr>
            <p:cNvSpPr txBox="1"/>
            <p:nvPr/>
          </p:nvSpPr>
          <p:spPr>
            <a:xfrm>
              <a:off x="280901" y="5642752"/>
              <a:ext cx="687960" cy="369332"/>
            </a:xfrm>
            <a:prstGeom prst="rect">
              <a:avLst/>
            </a:prstGeom>
            <a:noFill/>
          </p:spPr>
          <p:txBody>
            <a:bodyPr wrap="square" rtlCol="0">
              <a:spAutoFit/>
            </a:bodyPr>
            <a:lstStyle/>
            <a:p>
              <a:r>
                <a:rPr lang="en-US"/>
                <a:t>In 1</a:t>
              </a:r>
            </a:p>
          </p:txBody>
        </p:sp>
      </p:grpSp>
      <p:grpSp>
        <p:nvGrpSpPr>
          <p:cNvPr id="1076" name="Group 1075">
            <a:extLst>
              <a:ext uri="{FF2B5EF4-FFF2-40B4-BE49-F238E27FC236}">
                <a16:creationId xmlns:a16="http://schemas.microsoft.com/office/drawing/2014/main" id="{078C5FFA-BB7E-54BE-8D91-BDBA516D2434}"/>
              </a:ext>
            </a:extLst>
          </p:cNvPr>
          <p:cNvGrpSpPr/>
          <p:nvPr/>
        </p:nvGrpSpPr>
        <p:grpSpPr>
          <a:xfrm flipH="1">
            <a:off x="3777829" y="3172988"/>
            <a:ext cx="847800" cy="2839096"/>
            <a:chOff x="121061" y="3172988"/>
            <a:chExt cx="847800" cy="2839096"/>
          </a:xfrm>
        </p:grpSpPr>
        <p:cxnSp>
          <p:nvCxnSpPr>
            <p:cNvPr id="1077" name="Straight Connector 1076">
              <a:extLst>
                <a:ext uri="{FF2B5EF4-FFF2-40B4-BE49-F238E27FC236}">
                  <a16:creationId xmlns:a16="http://schemas.microsoft.com/office/drawing/2014/main" id="{CF44F16B-2C8D-44F3-2133-AF2411570EE0}"/>
                </a:ext>
              </a:extLst>
            </p:cNvPr>
            <p:cNvCxnSpPr>
              <a:cxnSpLocks/>
            </p:cNvCxnSpPr>
            <p:nvPr/>
          </p:nvCxnSpPr>
          <p:spPr>
            <a:xfrm flipH="1">
              <a:off x="121061" y="3195799"/>
              <a:ext cx="209549"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78" name="Straight Connector 1077">
              <a:extLst>
                <a:ext uri="{FF2B5EF4-FFF2-40B4-BE49-F238E27FC236}">
                  <a16:creationId xmlns:a16="http://schemas.microsoft.com/office/drawing/2014/main" id="{0E8C7E8E-CD08-6463-D358-2CF3A8F65D9F}"/>
                </a:ext>
              </a:extLst>
            </p:cNvPr>
            <p:cNvCxnSpPr>
              <a:cxnSpLocks/>
            </p:cNvCxnSpPr>
            <p:nvPr/>
          </p:nvCxnSpPr>
          <p:spPr>
            <a:xfrm flipH="1">
              <a:off x="121061" y="4242794"/>
              <a:ext cx="209549"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79" name="Straight Connector 1078">
              <a:extLst>
                <a:ext uri="{FF2B5EF4-FFF2-40B4-BE49-F238E27FC236}">
                  <a16:creationId xmlns:a16="http://schemas.microsoft.com/office/drawing/2014/main" id="{F24B8CEF-4436-199F-FC87-83E1EF35198B}"/>
                </a:ext>
              </a:extLst>
            </p:cNvPr>
            <p:cNvCxnSpPr>
              <a:cxnSpLocks/>
            </p:cNvCxnSpPr>
            <p:nvPr/>
          </p:nvCxnSpPr>
          <p:spPr>
            <a:xfrm>
              <a:off x="121061" y="3172988"/>
              <a:ext cx="0" cy="2671601"/>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80" name="Straight Connector 1079">
              <a:extLst>
                <a:ext uri="{FF2B5EF4-FFF2-40B4-BE49-F238E27FC236}">
                  <a16:creationId xmlns:a16="http://schemas.microsoft.com/office/drawing/2014/main" id="{0722F671-C0F9-89BC-7446-8E96E0552CC0}"/>
                </a:ext>
              </a:extLst>
            </p:cNvPr>
            <p:cNvCxnSpPr>
              <a:cxnSpLocks/>
            </p:cNvCxnSpPr>
            <p:nvPr/>
          </p:nvCxnSpPr>
          <p:spPr>
            <a:xfrm flipH="1">
              <a:off x="121061" y="5829708"/>
              <a:ext cx="209549"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81" name="TextBox 1080">
              <a:extLst>
                <a:ext uri="{FF2B5EF4-FFF2-40B4-BE49-F238E27FC236}">
                  <a16:creationId xmlns:a16="http://schemas.microsoft.com/office/drawing/2014/main" id="{D333159C-AC35-1AF8-E4CC-522A1FAF92C2}"/>
                </a:ext>
              </a:extLst>
            </p:cNvPr>
            <p:cNvSpPr txBox="1"/>
            <p:nvPr/>
          </p:nvSpPr>
          <p:spPr>
            <a:xfrm>
              <a:off x="280901" y="5642752"/>
              <a:ext cx="687960" cy="369332"/>
            </a:xfrm>
            <a:prstGeom prst="rect">
              <a:avLst/>
            </a:prstGeom>
            <a:noFill/>
          </p:spPr>
          <p:txBody>
            <a:bodyPr wrap="square" rtlCol="0">
              <a:spAutoFit/>
            </a:bodyPr>
            <a:lstStyle/>
            <a:p>
              <a:r>
                <a:rPr lang="en-US"/>
                <a:t>In 2</a:t>
              </a:r>
            </a:p>
          </p:txBody>
        </p:sp>
      </p:grpSp>
      <p:grpSp>
        <p:nvGrpSpPr>
          <p:cNvPr id="1082" name="Group 1081">
            <a:extLst>
              <a:ext uri="{FF2B5EF4-FFF2-40B4-BE49-F238E27FC236}">
                <a16:creationId xmlns:a16="http://schemas.microsoft.com/office/drawing/2014/main" id="{8E2AF735-3CBA-F7D0-E955-D299C1349B97}"/>
              </a:ext>
            </a:extLst>
          </p:cNvPr>
          <p:cNvGrpSpPr/>
          <p:nvPr/>
        </p:nvGrpSpPr>
        <p:grpSpPr>
          <a:xfrm>
            <a:off x="5987237" y="1818297"/>
            <a:ext cx="3671907" cy="4299639"/>
            <a:chOff x="540072" y="1818297"/>
            <a:chExt cx="3671907" cy="4299639"/>
          </a:xfrm>
        </p:grpSpPr>
        <p:grpSp>
          <p:nvGrpSpPr>
            <p:cNvPr id="1083" name="Group 1082">
              <a:extLst>
                <a:ext uri="{FF2B5EF4-FFF2-40B4-BE49-F238E27FC236}">
                  <a16:creationId xmlns:a16="http://schemas.microsoft.com/office/drawing/2014/main" id="{0FABD1F7-36D9-CF1A-2FFB-B9BFDCB06885}"/>
                </a:ext>
              </a:extLst>
            </p:cNvPr>
            <p:cNvGrpSpPr/>
            <p:nvPr/>
          </p:nvGrpSpPr>
          <p:grpSpPr>
            <a:xfrm flipH="1">
              <a:off x="1470213" y="3172988"/>
              <a:ext cx="1811625" cy="1225503"/>
              <a:chOff x="2073034" y="3009038"/>
              <a:chExt cx="1811625" cy="1225503"/>
            </a:xfrm>
            <a:solidFill>
              <a:schemeClr val="bg1">
                <a:lumMod val="65000"/>
              </a:schemeClr>
            </a:solidFill>
          </p:grpSpPr>
          <p:sp>
            <p:nvSpPr>
              <p:cNvPr id="1095" name="Oval 1094">
                <a:extLst>
                  <a:ext uri="{FF2B5EF4-FFF2-40B4-BE49-F238E27FC236}">
                    <a16:creationId xmlns:a16="http://schemas.microsoft.com/office/drawing/2014/main" id="{43F43E20-03B2-961D-8C04-F45B9CA7A22B}"/>
                  </a:ext>
                </a:extLst>
              </p:cNvPr>
              <p:cNvSpPr>
                <a:spLocks noChangeAspect="1"/>
              </p:cNvSpPr>
              <p:nvPr/>
            </p:nvSpPr>
            <p:spPr>
              <a:xfrm>
                <a:off x="2366195" y="3009038"/>
                <a:ext cx="1225304" cy="122550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6" name="Rectangle 1095">
                <a:extLst>
                  <a:ext uri="{FF2B5EF4-FFF2-40B4-BE49-F238E27FC236}">
                    <a16:creationId xmlns:a16="http://schemas.microsoft.com/office/drawing/2014/main" id="{3D101B02-0698-563C-9042-0695FAF6BFF6}"/>
                  </a:ext>
                </a:extLst>
              </p:cNvPr>
              <p:cNvSpPr/>
              <p:nvPr/>
            </p:nvSpPr>
            <p:spPr>
              <a:xfrm>
                <a:off x="2073034" y="3196735"/>
                <a:ext cx="1811625" cy="85010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84" name="Straight Connector 1083">
              <a:extLst>
                <a:ext uri="{FF2B5EF4-FFF2-40B4-BE49-F238E27FC236}">
                  <a16:creationId xmlns:a16="http://schemas.microsoft.com/office/drawing/2014/main" id="{FB374CD7-E4DC-F5FE-7692-CDB7079C6E87}"/>
                </a:ext>
              </a:extLst>
            </p:cNvPr>
            <p:cNvCxnSpPr>
              <a:cxnSpLocks/>
            </p:cNvCxnSpPr>
            <p:nvPr/>
          </p:nvCxnSpPr>
          <p:spPr>
            <a:xfrm>
              <a:off x="2376026" y="2706086"/>
              <a:ext cx="183595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85" name="Straight Connector 1084">
              <a:extLst>
                <a:ext uri="{FF2B5EF4-FFF2-40B4-BE49-F238E27FC236}">
                  <a16:creationId xmlns:a16="http://schemas.microsoft.com/office/drawing/2014/main" id="{BC762513-F9E3-B951-D477-82844576B6B0}"/>
                </a:ext>
              </a:extLst>
            </p:cNvPr>
            <p:cNvCxnSpPr>
              <a:cxnSpLocks/>
            </p:cNvCxnSpPr>
            <p:nvPr/>
          </p:nvCxnSpPr>
          <p:spPr>
            <a:xfrm>
              <a:off x="3281838" y="3785741"/>
              <a:ext cx="93014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86" name="Straight Connector 1085">
              <a:extLst>
                <a:ext uri="{FF2B5EF4-FFF2-40B4-BE49-F238E27FC236}">
                  <a16:creationId xmlns:a16="http://schemas.microsoft.com/office/drawing/2014/main" id="{320A923D-3BD3-700F-7752-7EBAE551FE3E}"/>
                </a:ext>
              </a:extLst>
            </p:cNvPr>
            <p:cNvCxnSpPr>
              <a:cxnSpLocks/>
            </p:cNvCxnSpPr>
            <p:nvPr/>
          </p:nvCxnSpPr>
          <p:spPr>
            <a:xfrm flipH="1">
              <a:off x="2376026" y="4847935"/>
              <a:ext cx="0" cy="88778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87" name="Straight Connector 1086">
              <a:extLst>
                <a:ext uri="{FF2B5EF4-FFF2-40B4-BE49-F238E27FC236}">
                  <a16:creationId xmlns:a16="http://schemas.microsoft.com/office/drawing/2014/main" id="{9870E0D8-CC9D-0949-00B5-DA3B64A9EBC1}"/>
                </a:ext>
              </a:extLst>
            </p:cNvPr>
            <p:cNvCxnSpPr>
              <a:cxnSpLocks/>
            </p:cNvCxnSpPr>
            <p:nvPr/>
          </p:nvCxnSpPr>
          <p:spPr>
            <a:xfrm>
              <a:off x="540072" y="4847935"/>
              <a:ext cx="183595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88" name="Straight Connector 1087">
              <a:extLst>
                <a:ext uri="{FF2B5EF4-FFF2-40B4-BE49-F238E27FC236}">
                  <a16:creationId xmlns:a16="http://schemas.microsoft.com/office/drawing/2014/main" id="{5B4E0C58-7581-AD84-4C98-4F8A56163313}"/>
                </a:ext>
              </a:extLst>
            </p:cNvPr>
            <p:cNvCxnSpPr>
              <a:cxnSpLocks/>
            </p:cNvCxnSpPr>
            <p:nvPr/>
          </p:nvCxnSpPr>
          <p:spPr>
            <a:xfrm>
              <a:off x="540072" y="3785738"/>
              <a:ext cx="93014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89" name="Straight Connector 1088">
              <a:extLst>
                <a:ext uri="{FF2B5EF4-FFF2-40B4-BE49-F238E27FC236}">
                  <a16:creationId xmlns:a16="http://schemas.microsoft.com/office/drawing/2014/main" id="{FD112EBC-BCDA-56D5-9812-FD9DEE44236C}"/>
                </a:ext>
              </a:extLst>
            </p:cNvPr>
            <p:cNvCxnSpPr>
              <a:cxnSpLocks/>
            </p:cNvCxnSpPr>
            <p:nvPr/>
          </p:nvCxnSpPr>
          <p:spPr>
            <a:xfrm flipH="1">
              <a:off x="2376026" y="1818297"/>
              <a:ext cx="0" cy="88778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90" name="Straight Connector 1089">
              <a:extLst>
                <a:ext uri="{FF2B5EF4-FFF2-40B4-BE49-F238E27FC236}">
                  <a16:creationId xmlns:a16="http://schemas.microsoft.com/office/drawing/2014/main" id="{83EE6EDB-90A1-C5E4-389E-621EE738167E}"/>
                </a:ext>
              </a:extLst>
            </p:cNvPr>
            <p:cNvCxnSpPr/>
            <p:nvPr/>
          </p:nvCxnSpPr>
          <p:spPr>
            <a:xfrm flipH="1">
              <a:off x="2161197" y="1818297"/>
              <a:ext cx="42965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91" name="Straight Connector 1090">
              <a:extLst>
                <a:ext uri="{FF2B5EF4-FFF2-40B4-BE49-F238E27FC236}">
                  <a16:creationId xmlns:a16="http://schemas.microsoft.com/office/drawing/2014/main" id="{25A05075-69CA-E712-CC27-D6D7723C9D3C}"/>
                </a:ext>
              </a:extLst>
            </p:cNvPr>
            <p:cNvCxnSpPr/>
            <p:nvPr/>
          </p:nvCxnSpPr>
          <p:spPr>
            <a:xfrm flipH="1">
              <a:off x="2161197" y="5738465"/>
              <a:ext cx="42965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92" name="TextBox 1091">
              <a:extLst>
                <a:ext uri="{FF2B5EF4-FFF2-40B4-BE49-F238E27FC236}">
                  <a16:creationId xmlns:a16="http://schemas.microsoft.com/office/drawing/2014/main" id="{A38390A8-CA7D-C25D-4977-8680B1BBD58B}"/>
                </a:ext>
              </a:extLst>
            </p:cNvPr>
            <p:cNvSpPr txBox="1"/>
            <p:nvPr/>
          </p:nvSpPr>
          <p:spPr>
            <a:xfrm flipH="1">
              <a:off x="1910956" y="5748604"/>
              <a:ext cx="930140" cy="369332"/>
            </a:xfrm>
            <a:prstGeom prst="rect">
              <a:avLst/>
            </a:prstGeom>
            <a:noFill/>
          </p:spPr>
          <p:txBody>
            <a:bodyPr wrap="square" rtlCol="0">
              <a:spAutoFit/>
            </a:bodyPr>
            <a:lstStyle/>
            <a:p>
              <a:pPr algn="ctr"/>
              <a:r>
                <a:rPr lang="en-US"/>
                <a:t>GND</a:t>
              </a:r>
            </a:p>
          </p:txBody>
        </p:sp>
        <p:cxnSp>
          <p:nvCxnSpPr>
            <p:cNvPr id="1093" name="Straight Connector 1092">
              <a:extLst>
                <a:ext uri="{FF2B5EF4-FFF2-40B4-BE49-F238E27FC236}">
                  <a16:creationId xmlns:a16="http://schemas.microsoft.com/office/drawing/2014/main" id="{CBA4258B-E4D6-31BB-C9B6-7B09503F950E}"/>
                </a:ext>
              </a:extLst>
            </p:cNvPr>
            <p:cNvCxnSpPr>
              <a:cxnSpLocks/>
            </p:cNvCxnSpPr>
            <p:nvPr/>
          </p:nvCxnSpPr>
          <p:spPr>
            <a:xfrm>
              <a:off x="540072" y="2706086"/>
              <a:ext cx="183595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94" name="Straight Connector 1093">
              <a:extLst>
                <a:ext uri="{FF2B5EF4-FFF2-40B4-BE49-F238E27FC236}">
                  <a16:creationId xmlns:a16="http://schemas.microsoft.com/office/drawing/2014/main" id="{2E44FAD1-62DE-0510-EADE-004A23490BB0}"/>
                </a:ext>
              </a:extLst>
            </p:cNvPr>
            <p:cNvCxnSpPr>
              <a:cxnSpLocks/>
            </p:cNvCxnSpPr>
            <p:nvPr/>
          </p:nvCxnSpPr>
          <p:spPr>
            <a:xfrm>
              <a:off x="2363862" y="4847935"/>
              <a:ext cx="1835953"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1097" name="TextBox 1096">
            <a:extLst>
              <a:ext uri="{FF2B5EF4-FFF2-40B4-BE49-F238E27FC236}">
                <a16:creationId xmlns:a16="http://schemas.microsoft.com/office/drawing/2014/main" id="{86A1C5AF-7B8F-A5DF-A61E-C0521ECF54D7}"/>
              </a:ext>
            </a:extLst>
          </p:cNvPr>
          <p:cNvSpPr txBox="1"/>
          <p:nvPr/>
        </p:nvSpPr>
        <p:spPr>
          <a:xfrm flipH="1">
            <a:off x="7358121" y="1417476"/>
            <a:ext cx="930140" cy="369332"/>
          </a:xfrm>
          <a:prstGeom prst="rect">
            <a:avLst/>
          </a:prstGeom>
          <a:noFill/>
        </p:spPr>
        <p:txBody>
          <a:bodyPr wrap="square" rtlCol="0">
            <a:spAutoFit/>
          </a:bodyPr>
          <a:lstStyle/>
          <a:p>
            <a:pPr algn="ctr"/>
            <a:r>
              <a:rPr lang="en-US">
                <a:solidFill>
                  <a:srgbClr val="FF0000"/>
                </a:solidFill>
              </a:rPr>
              <a:t>+ V</a:t>
            </a:r>
          </a:p>
        </p:txBody>
      </p:sp>
      <p:sp>
        <p:nvSpPr>
          <p:cNvPr id="1098" name="Rectangle: Rounded Corners 1097">
            <a:extLst>
              <a:ext uri="{FF2B5EF4-FFF2-40B4-BE49-F238E27FC236}">
                <a16:creationId xmlns:a16="http://schemas.microsoft.com/office/drawing/2014/main" id="{CBD0A261-0AC0-32BA-BF9C-CCCCB472648B}"/>
              </a:ext>
            </a:extLst>
          </p:cNvPr>
          <p:cNvSpPr/>
          <p:nvPr/>
        </p:nvSpPr>
        <p:spPr>
          <a:xfrm flipH="1">
            <a:off x="7261694" y="3636842"/>
            <a:ext cx="1122995" cy="297791"/>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099" name="Group 1098">
            <a:extLst>
              <a:ext uri="{FF2B5EF4-FFF2-40B4-BE49-F238E27FC236}">
                <a16:creationId xmlns:a16="http://schemas.microsoft.com/office/drawing/2014/main" id="{B0142C73-5848-18FC-7381-E11324415346}"/>
              </a:ext>
            </a:extLst>
          </p:cNvPr>
          <p:cNvGrpSpPr/>
          <p:nvPr/>
        </p:nvGrpSpPr>
        <p:grpSpPr>
          <a:xfrm>
            <a:off x="5792318" y="2931262"/>
            <a:ext cx="224093" cy="611845"/>
            <a:chOff x="323850" y="2706086"/>
            <a:chExt cx="224093" cy="611845"/>
          </a:xfrm>
        </p:grpSpPr>
        <p:cxnSp>
          <p:nvCxnSpPr>
            <p:cNvPr id="1100" name="Straight Connector 1099">
              <a:extLst>
                <a:ext uri="{FF2B5EF4-FFF2-40B4-BE49-F238E27FC236}">
                  <a16:creationId xmlns:a16="http://schemas.microsoft.com/office/drawing/2014/main" id="{8FD3775C-6D3C-5342-DAFE-DC8FE0D8A8C2}"/>
                </a:ext>
              </a:extLst>
            </p:cNvPr>
            <p:cNvCxnSpPr>
              <a:cxnSpLocks/>
            </p:cNvCxnSpPr>
            <p:nvPr/>
          </p:nvCxnSpPr>
          <p:spPr>
            <a:xfrm flipH="1">
              <a:off x="323850" y="2706086"/>
              <a:ext cx="209550" cy="256189"/>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01" name="Straight Connector 1100">
              <a:extLst>
                <a:ext uri="{FF2B5EF4-FFF2-40B4-BE49-F238E27FC236}">
                  <a16:creationId xmlns:a16="http://schemas.microsoft.com/office/drawing/2014/main" id="{68064FA2-21C9-6BA6-B42E-BB05A3C5015C}"/>
                </a:ext>
              </a:extLst>
            </p:cNvPr>
            <p:cNvCxnSpPr>
              <a:cxnSpLocks/>
            </p:cNvCxnSpPr>
            <p:nvPr/>
          </p:nvCxnSpPr>
          <p:spPr>
            <a:xfrm>
              <a:off x="323850" y="2706086"/>
              <a:ext cx="0" cy="61184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02" name="Straight Arrow Connector 1101">
              <a:extLst>
                <a:ext uri="{FF2B5EF4-FFF2-40B4-BE49-F238E27FC236}">
                  <a16:creationId xmlns:a16="http://schemas.microsoft.com/office/drawing/2014/main" id="{BB2C909C-E31D-663A-9D63-687D57809515}"/>
                </a:ext>
              </a:extLst>
            </p:cNvPr>
            <p:cNvCxnSpPr>
              <a:cxnSpLocks/>
            </p:cNvCxnSpPr>
            <p:nvPr/>
          </p:nvCxnSpPr>
          <p:spPr>
            <a:xfrm>
              <a:off x="323850" y="3080291"/>
              <a:ext cx="224093" cy="23764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103" name="Straight Connector 1102">
            <a:extLst>
              <a:ext uri="{FF2B5EF4-FFF2-40B4-BE49-F238E27FC236}">
                <a16:creationId xmlns:a16="http://schemas.microsoft.com/office/drawing/2014/main" id="{34FA2DEE-6DDA-769A-6578-A2510D5818CA}"/>
              </a:ext>
            </a:extLst>
          </p:cNvPr>
          <p:cNvCxnSpPr>
            <a:cxnSpLocks/>
          </p:cNvCxnSpPr>
          <p:nvPr/>
        </p:nvCxnSpPr>
        <p:spPr>
          <a:xfrm>
            <a:off x="5986942" y="2692136"/>
            <a:ext cx="590" cy="23912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04" name="Straight Connector 1103">
            <a:extLst>
              <a:ext uri="{FF2B5EF4-FFF2-40B4-BE49-F238E27FC236}">
                <a16:creationId xmlns:a16="http://schemas.microsoft.com/office/drawing/2014/main" id="{35F3C42A-04C8-E0A3-78A6-8D06B3F9F71A}"/>
              </a:ext>
            </a:extLst>
          </p:cNvPr>
          <p:cNvCxnSpPr>
            <a:cxnSpLocks/>
          </p:cNvCxnSpPr>
          <p:nvPr/>
        </p:nvCxnSpPr>
        <p:spPr>
          <a:xfrm>
            <a:off x="5992047" y="3559484"/>
            <a:ext cx="590" cy="239126"/>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1105" name="Group 1104">
            <a:extLst>
              <a:ext uri="{FF2B5EF4-FFF2-40B4-BE49-F238E27FC236}">
                <a16:creationId xmlns:a16="http://schemas.microsoft.com/office/drawing/2014/main" id="{C77221C3-961B-CAA6-8CF1-EF699DCE5683}"/>
              </a:ext>
            </a:extLst>
          </p:cNvPr>
          <p:cNvGrpSpPr/>
          <p:nvPr/>
        </p:nvGrpSpPr>
        <p:grpSpPr>
          <a:xfrm flipV="1">
            <a:off x="5777775" y="3996806"/>
            <a:ext cx="224093" cy="611845"/>
            <a:chOff x="323850" y="2706086"/>
            <a:chExt cx="224093" cy="611845"/>
          </a:xfrm>
        </p:grpSpPr>
        <p:cxnSp>
          <p:nvCxnSpPr>
            <p:cNvPr id="1106" name="Straight Connector 1105">
              <a:extLst>
                <a:ext uri="{FF2B5EF4-FFF2-40B4-BE49-F238E27FC236}">
                  <a16:creationId xmlns:a16="http://schemas.microsoft.com/office/drawing/2014/main" id="{05E64B0C-E4F7-9FE4-7642-1CDF7B53D8D4}"/>
                </a:ext>
              </a:extLst>
            </p:cNvPr>
            <p:cNvCxnSpPr>
              <a:cxnSpLocks/>
            </p:cNvCxnSpPr>
            <p:nvPr/>
          </p:nvCxnSpPr>
          <p:spPr>
            <a:xfrm flipH="1">
              <a:off x="323850" y="2706086"/>
              <a:ext cx="209550" cy="256189"/>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07" name="Straight Connector 1106">
              <a:extLst>
                <a:ext uri="{FF2B5EF4-FFF2-40B4-BE49-F238E27FC236}">
                  <a16:creationId xmlns:a16="http://schemas.microsoft.com/office/drawing/2014/main" id="{ACD6F945-5C2B-3964-B320-279AF7958A2D}"/>
                </a:ext>
              </a:extLst>
            </p:cNvPr>
            <p:cNvCxnSpPr>
              <a:cxnSpLocks/>
            </p:cNvCxnSpPr>
            <p:nvPr/>
          </p:nvCxnSpPr>
          <p:spPr>
            <a:xfrm>
              <a:off x="323850" y="2706086"/>
              <a:ext cx="0" cy="61184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08" name="Straight Arrow Connector 1107">
              <a:extLst>
                <a:ext uri="{FF2B5EF4-FFF2-40B4-BE49-F238E27FC236}">
                  <a16:creationId xmlns:a16="http://schemas.microsoft.com/office/drawing/2014/main" id="{0CD1010E-6A5E-46CB-EB66-689D9F3CCCC8}"/>
                </a:ext>
              </a:extLst>
            </p:cNvPr>
            <p:cNvCxnSpPr>
              <a:cxnSpLocks/>
            </p:cNvCxnSpPr>
            <p:nvPr/>
          </p:nvCxnSpPr>
          <p:spPr>
            <a:xfrm rot="10800000">
              <a:off x="323850" y="3080291"/>
              <a:ext cx="224093" cy="23764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109" name="Straight Connector 1108">
            <a:extLst>
              <a:ext uri="{FF2B5EF4-FFF2-40B4-BE49-F238E27FC236}">
                <a16:creationId xmlns:a16="http://schemas.microsoft.com/office/drawing/2014/main" id="{1EB44467-E952-24B7-471F-12DFD4E7156F}"/>
              </a:ext>
            </a:extLst>
          </p:cNvPr>
          <p:cNvCxnSpPr>
            <a:cxnSpLocks/>
          </p:cNvCxnSpPr>
          <p:nvPr/>
        </p:nvCxnSpPr>
        <p:spPr>
          <a:xfrm>
            <a:off x="5986942" y="3749651"/>
            <a:ext cx="590" cy="23912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10" name="Straight Connector 1109">
            <a:extLst>
              <a:ext uri="{FF2B5EF4-FFF2-40B4-BE49-F238E27FC236}">
                <a16:creationId xmlns:a16="http://schemas.microsoft.com/office/drawing/2014/main" id="{F253FBB5-BE20-45B1-B860-AD7DDF4A2E5B}"/>
              </a:ext>
            </a:extLst>
          </p:cNvPr>
          <p:cNvCxnSpPr>
            <a:cxnSpLocks/>
          </p:cNvCxnSpPr>
          <p:nvPr/>
        </p:nvCxnSpPr>
        <p:spPr>
          <a:xfrm>
            <a:off x="5992047" y="4616999"/>
            <a:ext cx="590" cy="239126"/>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1111" name="Group 1110">
            <a:extLst>
              <a:ext uri="{FF2B5EF4-FFF2-40B4-BE49-F238E27FC236}">
                <a16:creationId xmlns:a16="http://schemas.microsoft.com/office/drawing/2014/main" id="{0D0F25C2-EB8A-042A-D1BB-C28EB9C4E6DA}"/>
              </a:ext>
            </a:extLst>
          </p:cNvPr>
          <p:cNvGrpSpPr/>
          <p:nvPr/>
        </p:nvGrpSpPr>
        <p:grpSpPr>
          <a:xfrm flipH="1">
            <a:off x="9641789" y="2939610"/>
            <a:ext cx="224093" cy="611845"/>
            <a:chOff x="323850" y="2706086"/>
            <a:chExt cx="224093" cy="611845"/>
          </a:xfrm>
        </p:grpSpPr>
        <p:cxnSp>
          <p:nvCxnSpPr>
            <p:cNvPr id="1112" name="Straight Connector 1111">
              <a:extLst>
                <a:ext uri="{FF2B5EF4-FFF2-40B4-BE49-F238E27FC236}">
                  <a16:creationId xmlns:a16="http://schemas.microsoft.com/office/drawing/2014/main" id="{D676C70F-DEBE-B6FE-7D8C-58505822956A}"/>
                </a:ext>
              </a:extLst>
            </p:cNvPr>
            <p:cNvCxnSpPr>
              <a:cxnSpLocks/>
            </p:cNvCxnSpPr>
            <p:nvPr/>
          </p:nvCxnSpPr>
          <p:spPr>
            <a:xfrm flipH="1">
              <a:off x="323850" y="2706086"/>
              <a:ext cx="209550" cy="256189"/>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13" name="Straight Connector 1112">
              <a:extLst>
                <a:ext uri="{FF2B5EF4-FFF2-40B4-BE49-F238E27FC236}">
                  <a16:creationId xmlns:a16="http://schemas.microsoft.com/office/drawing/2014/main" id="{1ADF1572-5E9B-72C2-919F-47A1112D7960}"/>
                </a:ext>
              </a:extLst>
            </p:cNvPr>
            <p:cNvCxnSpPr>
              <a:cxnSpLocks/>
            </p:cNvCxnSpPr>
            <p:nvPr/>
          </p:nvCxnSpPr>
          <p:spPr>
            <a:xfrm>
              <a:off x="323850" y="2706086"/>
              <a:ext cx="0" cy="61184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14" name="Straight Arrow Connector 1113">
              <a:extLst>
                <a:ext uri="{FF2B5EF4-FFF2-40B4-BE49-F238E27FC236}">
                  <a16:creationId xmlns:a16="http://schemas.microsoft.com/office/drawing/2014/main" id="{57970DB7-6FED-DF37-278D-5C5A5F22D4CB}"/>
                </a:ext>
              </a:extLst>
            </p:cNvPr>
            <p:cNvCxnSpPr>
              <a:cxnSpLocks/>
            </p:cNvCxnSpPr>
            <p:nvPr/>
          </p:nvCxnSpPr>
          <p:spPr>
            <a:xfrm>
              <a:off x="323850" y="3080291"/>
              <a:ext cx="224093" cy="23764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115" name="Straight Connector 1114">
            <a:extLst>
              <a:ext uri="{FF2B5EF4-FFF2-40B4-BE49-F238E27FC236}">
                <a16:creationId xmlns:a16="http://schemas.microsoft.com/office/drawing/2014/main" id="{9462604D-2283-43CA-3D1E-539E1A3C1A00}"/>
              </a:ext>
            </a:extLst>
          </p:cNvPr>
          <p:cNvCxnSpPr>
            <a:cxnSpLocks/>
          </p:cNvCxnSpPr>
          <p:nvPr/>
        </p:nvCxnSpPr>
        <p:spPr>
          <a:xfrm flipH="1">
            <a:off x="9635817" y="2701976"/>
            <a:ext cx="590" cy="23912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16" name="Straight Connector 1115">
            <a:extLst>
              <a:ext uri="{FF2B5EF4-FFF2-40B4-BE49-F238E27FC236}">
                <a16:creationId xmlns:a16="http://schemas.microsoft.com/office/drawing/2014/main" id="{27D32D72-F6AB-E826-27CB-8569D526E8AE}"/>
              </a:ext>
            </a:extLst>
          </p:cNvPr>
          <p:cNvCxnSpPr>
            <a:cxnSpLocks/>
          </p:cNvCxnSpPr>
          <p:nvPr/>
        </p:nvCxnSpPr>
        <p:spPr>
          <a:xfrm flipH="1">
            <a:off x="9640922" y="3569324"/>
            <a:ext cx="590" cy="239126"/>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1117" name="Group 1116">
            <a:extLst>
              <a:ext uri="{FF2B5EF4-FFF2-40B4-BE49-F238E27FC236}">
                <a16:creationId xmlns:a16="http://schemas.microsoft.com/office/drawing/2014/main" id="{B77285D5-17B2-2502-9BA6-A2161791D057}"/>
              </a:ext>
            </a:extLst>
          </p:cNvPr>
          <p:cNvGrpSpPr/>
          <p:nvPr/>
        </p:nvGrpSpPr>
        <p:grpSpPr>
          <a:xfrm flipH="1" flipV="1">
            <a:off x="9627246" y="4005154"/>
            <a:ext cx="224093" cy="611845"/>
            <a:chOff x="323850" y="2706086"/>
            <a:chExt cx="224093" cy="611845"/>
          </a:xfrm>
        </p:grpSpPr>
        <p:cxnSp>
          <p:nvCxnSpPr>
            <p:cNvPr id="1118" name="Straight Connector 1117">
              <a:extLst>
                <a:ext uri="{FF2B5EF4-FFF2-40B4-BE49-F238E27FC236}">
                  <a16:creationId xmlns:a16="http://schemas.microsoft.com/office/drawing/2014/main" id="{A7B76189-F9CD-1860-1BB9-9EFC596188F7}"/>
                </a:ext>
              </a:extLst>
            </p:cNvPr>
            <p:cNvCxnSpPr>
              <a:cxnSpLocks/>
            </p:cNvCxnSpPr>
            <p:nvPr/>
          </p:nvCxnSpPr>
          <p:spPr>
            <a:xfrm flipH="1">
              <a:off x="323850" y="2706086"/>
              <a:ext cx="209550" cy="256189"/>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19" name="Straight Connector 1118">
              <a:extLst>
                <a:ext uri="{FF2B5EF4-FFF2-40B4-BE49-F238E27FC236}">
                  <a16:creationId xmlns:a16="http://schemas.microsoft.com/office/drawing/2014/main" id="{E10FF1FA-60AF-304E-4730-6DF653B863D3}"/>
                </a:ext>
              </a:extLst>
            </p:cNvPr>
            <p:cNvCxnSpPr>
              <a:cxnSpLocks/>
            </p:cNvCxnSpPr>
            <p:nvPr/>
          </p:nvCxnSpPr>
          <p:spPr>
            <a:xfrm>
              <a:off x="323850" y="2706086"/>
              <a:ext cx="0" cy="61184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20" name="Straight Arrow Connector 1119">
              <a:extLst>
                <a:ext uri="{FF2B5EF4-FFF2-40B4-BE49-F238E27FC236}">
                  <a16:creationId xmlns:a16="http://schemas.microsoft.com/office/drawing/2014/main" id="{F45C79BE-EC20-34CF-9774-6B1C49641E5F}"/>
                </a:ext>
              </a:extLst>
            </p:cNvPr>
            <p:cNvCxnSpPr>
              <a:cxnSpLocks/>
            </p:cNvCxnSpPr>
            <p:nvPr/>
          </p:nvCxnSpPr>
          <p:spPr>
            <a:xfrm rot="10800000">
              <a:off x="323850" y="3080291"/>
              <a:ext cx="224093" cy="23764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121" name="Straight Connector 1120">
            <a:extLst>
              <a:ext uri="{FF2B5EF4-FFF2-40B4-BE49-F238E27FC236}">
                <a16:creationId xmlns:a16="http://schemas.microsoft.com/office/drawing/2014/main" id="{459E7A80-D670-01CB-E31D-7E019C9AB6E0}"/>
              </a:ext>
            </a:extLst>
          </p:cNvPr>
          <p:cNvCxnSpPr>
            <a:cxnSpLocks/>
          </p:cNvCxnSpPr>
          <p:nvPr/>
        </p:nvCxnSpPr>
        <p:spPr>
          <a:xfrm flipH="1">
            <a:off x="9635817" y="3759491"/>
            <a:ext cx="590" cy="23912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22" name="Straight Connector 1121">
            <a:extLst>
              <a:ext uri="{FF2B5EF4-FFF2-40B4-BE49-F238E27FC236}">
                <a16:creationId xmlns:a16="http://schemas.microsoft.com/office/drawing/2014/main" id="{0015561A-FCF1-ECE2-0FA9-256BDBD115ED}"/>
              </a:ext>
            </a:extLst>
          </p:cNvPr>
          <p:cNvCxnSpPr>
            <a:cxnSpLocks/>
          </p:cNvCxnSpPr>
          <p:nvPr/>
        </p:nvCxnSpPr>
        <p:spPr>
          <a:xfrm flipH="1">
            <a:off x="9640922" y="4626839"/>
            <a:ext cx="590" cy="239126"/>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1123" name="Group 1122">
            <a:extLst>
              <a:ext uri="{FF2B5EF4-FFF2-40B4-BE49-F238E27FC236}">
                <a16:creationId xmlns:a16="http://schemas.microsoft.com/office/drawing/2014/main" id="{B390477D-DD36-94FB-93A9-587267C0A575}"/>
              </a:ext>
            </a:extLst>
          </p:cNvPr>
          <p:cNvGrpSpPr/>
          <p:nvPr/>
        </p:nvGrpSpPr>
        <p:grpSpPr>
          <a:xfrm>
            <a:off x="5568226" y="3172988"/>
            <a:ext cx="847800" cy="2839096"/>
            <a:chOff x="121061" y="3172988"/>
            <a:chExt cx="847800" cy="2839096"/>
          </a:xfrm>
        </p:grpSpPr>
        <p:cxnSp>
          <p:nvCxnSpPr>
            <p:cNvPr id="1124" name="Straight Connector 1123">
              <a:extLst>
                <a:ext uri="{FF2B5EF4-FFF2-40B4-BE49-F238E27FC236}">
                  <a16:creationId xmlns:a16="http://schemas.microsoft.com/office/drawing/2014/main" id="{363A6618-4F71-C910-5C19-7BC38D6E04A7}"/>
                </a:ext>
              </a:extLst>
            </p:cNvPr>
            <p:cNvCxnSpPr>
              <a:cxnSpLocks/>
            </p:cNvCxnSpPr>
            <p:nvPr/>
          </p:nvCxnSpPr>
          <p:spPr>
            <a:xfrm flipH="1">
              <a:off x="121061" y="3195799"/>
              <a:ext cx="209549"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25" name="Straight Connector 1124">
              <a:extLst>
                <a:ext uri="{FF2B5EF4-FFF2-40B4-BE49-F238E27FC236}">
                  <a16:creationId xmlns:a16="http://schemas.microsoft.com/office/drawing/2014/main" id="{37A528C4-F3B3-1A49-7AF1-13B7E5544B7B}"/>
                </a:ext>
              </a:extLst>
            </p:cNvPr>
            <p:cNvCxnSpPr>
              <a:cxnSpLocks/>
            </p:cNvCxnSpPr>
            <p:nvPr/>
          </p:nvCxnSpPr>
          <p:spPr>
            <a:xfrm flipH="1">
              <a:off x="121061" y="4242794"/>
              <a:ext cx="209549"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26" name="Straight Connector 1125">
              <a:extLst>
                <a:ext uri="{FF2B5EF4-FFF2-40B4-BE49-F238E27FC236}">
                  <a16:creationId xmlns:a16="http://schemas.microsoft.com/office/drawing/2014/main" id="{580BC157-F71D-DAE7-F3C5-4056E3CE4426}"/>
                </a:ext>
              </a:extLst>
            </p:cNvPr>
            <p:cNvCxnSpPr>
              <a:cxnSpLocks/>
            </p:cNvCxnSpPr>
            <p:nvPr/>
          </p:nvCxnSpPr>
          <p:spPr>
            <a:xfrm>
              <a:off x="121061" y="3172988"/>
              <a:ext cx="0" cy="2671601"/>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27" name="Straight Connector 1126">
              <a:extLst>
                <a:ext uri="{FF2B5EF4-FFF2-40B4-BE49-F238E27FC236}">
                  <a16:creationId xmlns:a16="http://schemas.microsoft.com/office/drawing/2014/main" id="{BF3BCB51-3D67-B39F-1C4C-F6A478809305}"/>
                </a:ext>
              </a:extLst>
            </p:cNvPr>
            <p:cNvCxnSpPr>
              <a:cxnSpLocks/>
            </p:cNvCxnSpPr>
            <p:nvPr/>
          </p:nvCxnSpPr>
          <p:spPr>
            <a:xfrm flipH="1">
              <a:off x="121061" y="5829708"/>
              <a:ext cx="209549"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28" name="TextBox 1127">
              <a:extLst>
                <a:ext uri="{FF2B5EF4-FFF2-40B4-BE49-F238E27FC236}">
                  <a16:creationId xmlns:a16="http://schemas.microsoft.com/office/drawing/2014/main" id="{64D64797-58E2-0FD3-C524-312ABDC69813}"/>
                </a:ext>
              </a:extLst>
            </p:cNvPr>
            <p:cNvSpPr txBox="1"/>
            <p:nvPr/>
          </p:nvSpPr>
          <p:spPr>
            <a:xfrm>
              <a:off x="280901" y="5642752"/>
              <a:ext cx="687960" cy="369332"/>
            </a:xfrm>
            <a:prstGeom prst="rect">
              <a:avLst/>
            </a:prstGeom>
            <a:noFill/>
          </p:spPr>
          <p:txBody>
            <a:bodyPr wrap="square" rtlCol="0">
              <a:spAutoFit/>
            </a:bodyPr>
            <a:lstStyle/>
            <a:p>
              <a:r>
                <a:rPr lang="en-US"/>
                <a:t>In 1</a:t>
              </a:r>
            </a:p>
          </p:txBody>
        </p:sp>
      </p:grpSp>
      <p:grpSp>
        <p:nvGrpSpPr>
          <p:cNvPr id="1129" name="Group 1128">
            <a:extLst>
              <a:ext uri="{FF2B5EF4-FFF2-40B4-BE49-F238E27FC236}">
                <a16:creationId xmlns:a16="http://schemas.microsoft.com/office/drawing/2014/main" id="{B1AC0E2B-8947-C8BA-F0B0-A104C2B786CE}"/>
              </a:ext>
            </a:extLst>
          </p:cNvPr>
          <p:cNvGrpSpPr/>
          <p:nvPr/>
        </p:nvGrpSpPr>
        <p:grpSpPr>
          <a:xfrm flipH="1">
            <a:off x="9224994" y="3172988"/>
            <a:ext cx="847800" cy="2839096"/>
            <a:chOff x="121061" y="3172988"/>
            <a:chExt cx="847800" cy="2839096"/>
          </a:xfrm>
        </p:grpSpPr>
        <p:cxnSp>
          <p:nvCxnSpPr>
            <p:cNvPr id="1130" name="Straight Connector 1129">
              <a:extLst>
                <a:ext uri="{FF2B5EF4-FFF2-40B4-BE49-F238E27FC236}">
                  <a16:creationId xmlns:a16="http://schemas.microsoft.com/office/drawing/2014/main" id="{63D472FE-B626-D621-FB2A-FC166D72D3DC}"/>
                </a:ext>
              </a:extLst>
            </p:cNvPr>
            <p:cNvCxnSpPr>
              <a:cxnSpLocks/>
            </p:cNvCxnSpPr>
            <p:nvPr/>
          </p:nvCxnSpPr>
          <p:spPr>
            <a:xfrm flipH="1">
              <a:off x="121061" y="3195799"/>
              <a:ext cx="209549"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131" name="Straight Connector 1130">
              <a:extLst>
                <a:ext uri="{FF2B5EF4-FFF2-40B4-BE49-F238E27FC236}">
                  <a16:creationId xmlns:a16="http://schemas.microsoft.com/office/drawing/2014/main" id="{2DC94E1B-1AEA-7EEE-ACAB-8BD29232DDE2}"/>
                </a:ext>
              </a:extLst>
            </p:cNvPr>
            <p:cNvCxnSpPr>
              <a:cxnSpLocks/>
            </p:cNvCxnSpPr>
            <p:nvPr/>
          </p:nvCxnSpPr>
          <p:spPr>
            <a:xfrm flipH="1">
              <a:off x="121061" y="4242794"/>
              <a:ext cx="209549"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132" name="Straight Connector 1131">
              <a:extLst>
                <a:ext uri="{FF2B5EF4-FFF2-40B4-BE49-F238E27FC236}">
                  <a16:creationId xmlns:a16="http://schemas.microsoft.com/office/drawing/2014/main" id="{C93E7A43-B1F9-CB00-08D4-8365F38200DA}"/>
                </a:ext>
              </a:extLst>
            </p:cNvPr>
            <p:cNvCxnSpPr>
              <a:cxnSpLocks/>
            </p:cNvCxnSpPr>
            <p:nvPr/>
          </p:nvCxnSpPr>
          <p:spPr>
            <a:xfrm>
              <a:off x="121061" y="3172988"/>
              <a:ext cx="0" cy="2671601"/>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133" name="Straight Connector 1132">
              <a:extLst>
                <a:ext uri="{FF2B5EF4-FFF2-40B4-BE49-F238E27FC236}">
                  <a16:creationId xmlns:a16="http://schemas.microsoft.com/office/drawing/2014/main" id="{DC01611D-4240-890E-EFDB-6AAF083A7088}"/>
                </a:ext>
              </a:extLst>
            </p:cNvPr>
            <p:cNvCxnSpPr>
              <a:cxnSpLocks/>
            </p:cNvCxnSpPr>
            <p:nvPr/>
          </p:nvCxnSpPr>
          <p:spPr>
            <a:xfrm flipH="1">
              <a:off x="121061" y="5829708"/>
              <a:ext cx="209549"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1134" name="TextBox 1133">
              <a:extLst>
                <a:ext uri="{FF2B5EF4-FFF2-40B4-BE49-F238E27FC236}">
                  <a16:creationId xmlns:a16="http://schemas.microsoft.com/office/drawing/2014/main" id="{58E55350-8944-6375-2A56-CC1B2617362E}"/>
                </a:ext>
              </a:extLst>
            </p:cNvPr>
            <p:cNvSpPr txBox="1"/>
            <p:nvPr/>
          </p:nvSpPr>
          <p:spPr>
            <a:xfrm>
              <a:off x="280901" y="5642752"/>
              <a:ext cx="687960" cy="369332"/>
            </a:xfrm>
            <a:prstGeom prst="rect">
              <a:avLst/>
            </a:prstGeom>
            <a:noFill/>
          </p:spPr>
          <p:txBody>
            <a:bodyPr wrap="square" rtlCol="0">
              <a:spAutoFit/>
            </a:bodyPr>
            <a:lstStyle/>
            <a:p>
              <a:r>
                <a:rPr lang="en-US"/>
                <a:t>In 2</a:t>
              </a:r>
            </a:p>
          </p:txBody>
        </p:sp>
      </p:grpSp>
      <p:sp>
        <p:nvSpPr>
          <p:cNvPr id="2" name="TextBox 1">
            <a:extLst>
              <a:ext uri="{FF2B5EF4-FFF2-40B4-BE49-F238E27FC236}">
                <a16:creationId xmlns:a16="http://schemas.microsoft.com/office/drawing/2014/main" id="{448CD878-D8AF-DA95-90A2-469C17E79B71}"/>
              </a:ext>
            </a:extLst>
          </p:cNvPr>
          <p:cNvSpPr txBox="1"/>
          <p:nvPr/>
        </p:nvSpPr>
        <p:spPr>
          <a:xfrm>
            <a:off x="5953164" y="6340632"/>
            <a:ext cx="3740053" cy="369332"/>
          </a:xfrm>
          <a:prstGeom prst="rect">
            <a:avLst/>
          </a:prstGeom>
          <a:noFill/>
        </p:spPr>
        <p:txBody>
          <a:bodyPr wrap="square" rtlCol="0">
            <a:spAutoFit/>
          </a:bodyPr>
          <a:lstStyle/>
          <a:p>
            <a:r>
              <a:rPr lang="en-US"/>
              <a:t>* Diodes not included for simplicity</a:t>
            </a:r>
          </a:p>
        </p:txBody>
      </p:sp>
    </p:spTree>
    <p:extLst>
      <p:ext uri="{BB962C8B-B14F-4D97-AF65-F5344CB8AC3E}">
        <p14:creationId xmlns:p14="http://schemas.microsoft.com/office/powerpoint/2010/main" val="298799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58"/>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grpId="0" nodeType="clickEffect">
                                  <p:stCondLst>
                                    <p:cond delay="0"/>
                                  </p:stCondLst>
                                  <p:childTnLst>
                                    <p:animRot by="-21600000">
                                      <p:cBhvr>
                                        <p:cTn id="10" dur="2000" fill="hold"/>
                                        <p:tgtEl>
                                          <p:spTgt spid="109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1098" grpId="0" animBg="1"/>
    </p:bldLst>
  </p:timing>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D5BD4-012B-3930-0D10-BD89E3FFCEBB}"/>
            </a:ext>
          </a:extLst>
        </p:cNvPr>
        <p:cNvGrpSpPr/>
        <p:nvPr/>
      </p:nvGrpSpPr>
      <p:grpSpPr>
        <a:xfrm>
          <a:off x="0" y="0"/>
          <a:ext cx="0" cy="0"/>
          <a:chOff x="0" y="0"/>
          <a:chExt cx="0" cy="0"/>
        </a:xfrm>
      </p:grpSpPr>
      <p:grpSp>
        <p:nvGrpSpPr>
          <p:cNvPr id="1047" name="Group 1046">
            <a:extLst>
              <a:ext uri="{FF2B5EF4-FFF2-40B4-BE49-F238E27FC236}">
                <a16:creationId xmlns:a16="http://schemas.microsoft.com/office/drawing/2014/main" id="{B974E83C-2235-3553-AB58-3ACAF9E54439}"/>
              </a:ext>
            </a:extLst>
          </p:cNvPr>
          <p:cNvGrpSpPr/>
          <p:nvPr/>
        </p:nvGrpSpPr>
        <p:grpSpPr>
          <a:xfrm>
            <a:off x="540072" y="1818297"/>
            <a:ext cx="3671907" cy="4299639"/>
            <a:chOff x="540072" y="1818297"/>
            <a:chExt cx="3671907" cy="4299639"/>
          </a:xfrm>
        </p:grpSpPr>
        <p:grpSp>
          <p:nvGrpSpPr>
            <p:cNvPr id="47" name="Group 46">
              <a:extLst>
                <a:ext uri="{FF2B5EF4-FFF2-40B4-BE49-F238E27FC236}">
                  <a16:creationId xmlns:a16="http://schemas.microsoft.com/office/drawing/2014/main" id="{167E26E7-1087-658A-3827-41B1009C9543}"/>
                </a:ext>
              </a:extLst>
            </p:cNvPr>
            <p:cNvGrpSpPr/>
            <p:nvPr/>
          </p:nvGrpSpPr>
          <p:grpSpPr>
            <a:xfrm flipH="1">
              <a:off x="1470213" y="3172988"/>
              <a:ext cx="1811625" cy="1225503"/>
              <a:chOff x="2073034" y="3009038"/>
              <a:chExt cx="1811625" cy="1225503"/>
            </a:xfrm>
            <a:solidFill>
              <a:schemeClr val="bg1">
                <a:lumMod val="65000"/>
              </a:schemeClr>
            </a:solidFill>
          </p:grpSpPr>
          <p:sp>
            <p:nvSpPr>
              <p:cNvPr id="1045" name="Oval 1044">
                <a:extLst>
                  <a:ext uri="{FF2B5EF4-FFF2-40B4-BE49-F238E27FC236}">
                    <a16:creationId xmlns:a16="http://schemas.microsoft.com/office/drawing/2014/main" id="{0DBA57AE-E5E0-F280-CE74-C9254EA3BFA4}"/>
                  </a:ext>
                </a:extLst>
              </p:cNvPr>
              <p:cNvSpPr>
                <a:spLocks noChangeAspect="1"/>
              </p:cNvSpPr>
              <p:nvPr/>
            </p:nvSpPr>
            <p:spPr>
              <a:xfrm>
                <a:off x="2366195" y="3009038"/>
                <a:ext cx="1225304" cy="122550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Rectangle 1045">
                <a:extLst>
                  <a:ext uri="{FF2B5EF4-FFF2-40B4-BE49-F238E27FC236}">
                    <a16:creationId xmlns:a16="http://schemas.microsoft.com/office/drawing/2014/main" id="{A3F7C4E3-119E-79E9-F5C2-A36DC246DCB9}"/>
                  </a:ext>
                </a:extLst>
              </p:cNvPr>
              <p:cNvSpPr/>
              <p:nvPr/>
            </p:nvSpPr>
            <p:spPr>
              <a:xfrm>
                <a:off x="2073034" y="3196735"/>
                <a:ext cx="1811625" cy="85010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8" name="Straight Connector 47">
              <a:extLst>
                <a:ext uri="{FF2B5EF4-FFF2-40B4-BE49-F238E27FC236}">
                  <a16:creationId xmlns:a16="http://schemas.microsoft.com/office/drawing/2014/main" id="{88341EC4-0440-57A7-242E-A907B3E4039B}"/>
                </a:ext>
              </a:extLst>
            </p:cNvPr>
            <p:cNvCxnSpPr>
              <a:cxnSpLocks/>
            </p:cNvCxnSpPr>
            <p:nvPr/>
          </p:nvCxnSpPr>
          <p:spPr>
            <a:xfrm>
              <a:off x="2376026" y="2706086"/>
              <a:ext cx="183595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E5B40-2B11-22AA-B6BC-4DE95448C1D5}"/>
                </a:ext>
              </a:extLst>
            </p:cNvPr>
            <p:cNvCxnSpPr>
              <a:cxnSpLocks/>
            </p:cNvCxnSpPr>
            <p:nvPr/>
          </p:nvCxnSpPr>
          <p:spPr>
            <a:xfrm>
              <a:off x="3281838" y="3785741"/>
              <a:ext cx="93014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7E0799D-C05E-D595-0257-67D43C11D09C}"/>
                </a:ext>
              </a:extLst>
            </p:cNvPr>
            <p:cNvCxnSpPr>
              <a:cxnSpLocks/>
            </p:cNvCxnSpPr>
            <p:nvPr/>
          </p:nvCxnSpPr>
          <p:spPr>
            <a:xfrm flipH="1">
              <a:off x="2376026" y="4847935"/>
              <a:ext cx="0" cy="88778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BBDECF4-AC54-B96A-FC0C-99CA3DDCF857}"/>
                </a:ext>
              </a:extLst>
            </p:cNvPr>
            <p:cNvCxnSpPr>
              <a:cxnSpLocks/>
            </p:cNvCxnSpPr>
            <p:nvPr/>
          </p:nvCxnSpPr>
          <p:spPr>
            <a:xfrm>
              <a:off x="540072" y="4847935"/>
              <a:ext cx="183595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8EDC9E8-8003-DB00-1D27-45FA85B24C56}"/>
                </a:ext>
              </a:extLst>
            </p:cNvPr>
            <p:cNvCxnSpPr>
              <a:cxnSpLocks/>
            </p:cNvCxnSpPr>
            <p:nvPr/>
          </p:nvCxnSpPr>
          <p:spPr>
            <a:xfrm>
              <a:off x="540072" y="3785738"/>
              <a:ext cx="93014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A76BE57-68E0-9D52-03C8-B03EDEA58883}"/>
                </a:ext>
              </a:extLst>
            </p:cNvPr>
            <p:cNvCxnSpPr>
              <a:cxnSpLocks/>
            </p:cNvCxnSpPr>
            <p:nvPr/>
          </p:nvCxnSpPr>
          <p:spPr>
            <a:xfrm flipH="1">
              <a:off x="2376026" y="1818297"/>
              <a:ext cx="0" cy="88778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BD3CEED-7CDB-5472-279B-BB063FFC00B4}"/>
                </a:ext>
              </a:extLst>
            </p:cNvPr>
            <p:cNvCxnSpPr/>
            <p:nvPr/>
          </p:nvCxnSpPr>
          <p:spPr>
            <a:xfrm flipH="1">
              <a:off x="2161197" y="1818297"/>
              <a:ext cx="42965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0DBDD7C-8D2A-20F1-2ADB-C898713D9DD4}"/>
                </a:ext>
              </a:extLst>
            </p:cNvPr>
            <p:cNvCxnSpPr/>
            <p:nvPr/>
          </p:nvCxnSpPr>
          <p:spPr>
            <a:xfrm flipH="1">
              <a:off x="2161197" y="5738465"/>
              <a:ext cx="42965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1F94B7BD-85FE-FC92-6DDA-3268A6046283}"/>
                </a:ext>
              </a:extLst>
            </p:cNvPr>
            <p:cNvSpPr txBox="1"/>
            <p:nvPr/>
          </p:nvSpPr>
          <p:spPr>
            <a:xfrm flipH="1">
              <a:off x="1910956" y="5748604"/>
              <a:ext cx="930140" cy="369332"/>
            </a:xfrm>
            <a:prstGeom prst="rect">
              <a:avLst/>
            </a:prstGeom>
            <a:noFill/>
          </p:spPr>
          <p:txBody>
            <a:bodyPr wrap="square" rtlCol="0">
              <a:spAutoFit/>
            </a:bodyPr>
            <a:lstStyle/>
            <a:p>
              <a:pPr algn="ctr"/>
              <a:r>
                <a:rPr lang="en-US"/>
                <a:t>GND</a:t>
              </a:r>
            </a:p>
          </p:txBody>
        </p:sp>
        <p:cxnSp>
          <p:nvCxnSpPr>
            <p:cNvPr id="59" name="Straight Connector 58">
              <a:extLst>
                <a:ext uri="{FF2B5EF4-FFF2-40B4-BE49-F238E27FC236}">
                  <a16:creationId xmlns:a16="http://schemas.microsoft.com/office/drawing/2014/main" id="{A996392B-F156-1C83-7C32-F04AD95F09AB}"/>
                </a:ext>
              </a:extLst>
            </p:cNvPr>
            <p:cNvCxnSpPr>
              <a:cxnSpLocks/>
            </p:cNvCxnSpPr>
            <p:nvPr/>
          </p:nvCxnSpPr>
          <p:spPr>
            <a:xfrm>
              <a:off x="540072" y="2706086"/>
              <a:ext cx="183595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708B686-2EEC-4248-4C23-4B4D54278C6B}"/>
                </a:ext>
              </a:extLst>
            </p:cNvPr>
            <p:cNvCxnSpPr>
              <a:cxnSpLocks/>
            </p:cNvCxnSpPr>
            <p:nvPr/>
          </p:nvCxnSpPr>
          <p:spPr>
            <a:xfrm>
              <a:off x="2363862" y="4847935"/>
              <a:ext cx="1835953"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3" name="Footer Placeholder 2">
            <a:extLst>
              <a:ext uri="{FF2B5EF4-FFF2-40B4-BE49-F238E27FC236}">
                <a16:creationId xmlns:a16="http://schemas.microsoft.com/office/drawing/2014/main" id="{471AD1BD-EF65-6CF2-1AD4-500BB9744187}"/>
              </a:ext>
            </a:extLst>
          </p:cNvPr>
          <p:cNvSpPr>
            <a:spLocks noGrp="1"/>
          </p:cNvSpPr>
          <p:nvPr>
            <p:ph type="ftr" sz="quarter" idx="11"/>
          </p:nvPr>
        </p:nvSpPr>
        <p:spPr/>
        <p:txBody>
          <a:bodyPr/>
          <a:lstStyle/>
          <a:p>
            <a:r>
              <a:rPr lang="en-US">
                <a:ea typeface="Calibri"/>
                <a:cs typeface="Calibri"/>
              </a:rPr>
              <a:t>Team 519: PLC Controls Lab</a:t>
            </a:r>
            <a:endParaRPr lang="en-US"/>
          </a:p>
        </p:txBody>
      </p:sp>
      <p:sp>
        <p:nvSpPr>
          <p:cNvPr id="4" name="Slide Number Placeholder 3">
            <a:extLst>
              <a:ext uri="{FF2B5EF4-FFF2-40B4-BE49-F238E27FC236}">
                <a16:creationId xmlns:a16="http://schemas.microsoft.com/office/drawing/2014/main" id="{924C8B11-CD3E-BF94-9EEB-F19DDA5273E3}"/>
              </a:ext>
            </a:extLst>
          </p:cNvPr>
          <p:cNvSpPr>
            <a:spLocks noGrp="1"/>
          </p:cNvSpPr>
          <p:nvPr>
            <p:ph type="sldNum" sz="quarter" idx="12"/>
          </p:nvPr>
        </p:nvSpPr>
        <p:spPr/>
        <p:txBody>
          <a:bodyPr/>
          <a:lstStyle/>
          <a:p>
            <a:fld id="{A5AEF524-62EC-C340-82A1-9F47B6C43E55}" type="slidenum">
              <a:rPr lang="en-US" smtClean="0"/>
              <a:t>14</a:t>
            </a:fld>
            <a:endParaRPr lang="en-US"/>
          </a:p>
        </p:txBody>
      </p:sp>
      <p:sp>
        <p:nvSpPr>
          <p:cNvPr id="5" name="Title 4">
            <a:extLst>
              <a:ext uri="{FF2B5EF4-FFF2-40B4-BE49-F238E27FC236}">
                <a16:creationId xmlns:a16="http://schemas.microsoft.com/office/drawing/2014/main" id="{CB62C172-02CB-D58F-132D-E0BC2B6B96D4}"/>
              </a:ext>
            </a:extLst>
          </p:cNvPr>
          <p:cNvSpPr>
            <a:spLocks noGrp="1"/>
          </p:cNvSpPr>
          <p:nvPr>
            <p:ph type="title"/>
          </p:nvPr>
        </p:nvSpPr>
        <p:spPr/>
        <p:txBody>
          <a:bodyPr/>
          <a:lstStyle/>
          <a:p>
            <a:r>
              <a:rPr lang="en-US"/>
              <a:t>Motor Drivers – PWM</a:t>
            </a:r>
          </a:p>
        </p:txBody>
      </p:sp>
      <p:sp>
        <p:nvSpPr>
          <p:cNvPr id="6" name="Text Placeholder 5">
            <a:extLst>
              <a:ext uri="{FF2B5EF4-FFF2-40B4-BE49-F238E27FC236}">
                <a16:creationId xmlns:a16="http://schemas.microsoft.com/office/drawing/2014/main" id="{81B996C9-9766-8601-3242-8CD6662A4B99}"/>
              </a:ext>
            </a:extLst>
          </p:cNvPr>
          <p:cNvSpPr>
            <a:spLocks noGrp="1"/>
          </p:cNvSpPr>
          <p:nvPr>
            <p:ph type="body" sz="quarter" idx="21"/>
          </p:nvPr>
        </p:nvSpPr>
        <p:spPr/>
        <p:txBody>
          <a:bodyPr/>
          <a:lstStyle/>
          <a:p>
            <a:r>
              <a:rPr lang="en-US">
                <a:ea typeface="Calibri"/>
              </a:rPr>
              <a:t>Jack Vranicar</a:t>
            </a:r>
            <a:endParaRPr lang="en-US"/>
          </a:p>
        </p:txBody>
      </p:sp>
      <p:sp>
        <p:nvSpPr>
          <p:cNvPr id="44" name="TextBox 43">
            <a:extLst>
              <a:ext uri="{FF2B5EF4-FFF2-40B4-BE49-F238E27FC236}">
                <a16:creationId xmlns:a16="http://schemas.microsoft.com/office/drawing/2014/main" id="{39B3F608-4384-6D18-8F49-A7B22BBCA2F3}"/>
              </a:ext>
            </a:extLst>
          </p:cNvPr>
          <p:cNvSpPr txBox="1"/>
          <p:nvPr/>
        </p:nvSpPr>
        <p:spPr>
          <a:xfrm flipH="1">
            <a:off x="1910956" y="1417476"/>
            <a:ext cx="930140" cy="369332"/>
          </a:xfrm>
          <a:prstGeom prst="rect">
            <a:avLst/>
          </a:prstGeom>
          <a:noFill/>
        </p:spPr>
        <p:txBody>
          <a:bodyPr wrap="square" rtlCol="0">
            <a:spAutoFit/>
          </a:bodyPr>
          <a:lstStyle/>
          <a:p>
            <a:pPr algn="ctr"/>
            <a:r>
              <a:rPr lang="en-US">
                <a:solidFill>
                  <a:srgbClr val="FF0000"/>
                </a:solidFill>
              </a:rPr>
              <a:t>+ 100% </a:t>
            </a:r>
          </a:p>
        </p:txBody>
      </p:sp>
      <p:sp>
        <p:nvSpPr>
          <p:cNvPr id="58" name="Rectangle: Rounded Corners 57">
            <a:extLst>
              <a:ext uri="{FF2B5EF4-FFF2-40B4-BE49-F238E27FC236}">
                <a16:creationId xmlns:a16="http://schemas.microsoft.com/office/drawing/2014/main" id="{F6EDA967-2D96-0325-A37A-5C0202FD0BF3}"/>
              </a:ext>
            </a:extLst>
          </p:cNvPr>
          <p:cNvSpPr/>
          <p:nvPr/>
        </p:nvSpPr>
        <p:spPr>
          <a:xfrm flipH="1">
            <a:off x="1814529" y="3636842"/>
            <a:ext cx="1122995" cy="297791"/>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43" name="Group 42">
            <a:extLst>
              <a:ext uri="{FF2B5EF4-FFF2-40B4-BE49-F238E27FC236}">
                <a16:creationId xmlns:a16="http://schemas.microsoft.com/office/drawing/2014/main" id="{4E4C216F-E876-2C96-3521-C3C781242FC0}"/>
              </a:ext>
            </a:extLst>
          </p:cNvPr>
          <p:cNvGrpSpPr/>
          <p:nvPr/>
        </p:nvGrpSpPr>
        <p:grpSpPr>
          <a:xfrm>
            <a:off x="345153" y="2931262"/>
            <a:ext cx="224093" cy="611845"/>
            <a:chOff x="323850" y="2706086"/>
            <a:chExt cx="224093" cy="611845"/>
          </a:xfrm>
        </p:grpSpPr>
        <p:cxnSp>
          <p:nvCxnSpPr>
            <p:cNvPr id="7" name="Straight Connector 6">
              <a:extLst>
                <a:ext uri="{FF2B5EF4-FFF2-40B4-BE49-F238E27FC236}">
                  <a16:creationId xmlns:a16="http://schemas.microsoft.com/office/drawing/2014/main" id="{FE94D22B-6D4E-68BC-D64A-41D46220602A}"/>
                </a:ext>
              </a:extLst>
            </p:cNvPr>
            <p:cNvCxnSpPr>
              <a:cxnSpLocks/>
            </p:cNvCxnSpPr>
            <p:nvPr/>
          </p:nvCxnSpPr>
          <p:spPr>
            <a:xfrm flipH="1">
              <a:off x="323850" y="2706086"/>
              <a:ext cx="209550" cy="256189"/>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7319051-3154-DD6F-1E71-1DA29FCC693E}"/>
                </a:ext>
              </a:extLst>
            </p:cNvPr>
            <p:cNvCxnSpPr>
              <a:cxnSpLocks/>
            </p:cNvCxnSpPr>
            <p:nvPr/>
          </p:nvCxnSpPr>
          <p:spPr>
            <a:xfrm>
              <a:off x="323850" y="2706086"/>
              <a:ext cx="0" cy="61184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42845AB-E130-21EA-2203-DD1BE24D8D00}"/>
                </a:ext>
              </a:extLst>
            </p:cNvPr>
            <p:cNvCxnSpPr>
              <a:cxnSpLocks/>
            </p:cNvCxnSpPr>
            <p:nvPr/>
          </p:nvCxnSpPr>
          <p:spPr>
            <a:xfrm>
              <a:off x="323850" y="3080291"/>
              <a:ext cx="224093" cy="23764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025" name="Straight Connector 1024">
            <a:extLst>
              <a:ext uri="{FF2B5EF4-FFF2-40B4-BE49-F238E27FC236}">
                <a16:creationId xmlns:a16="http://schemas.microsoft.com/office/drawing/2014/main" id="{84327806-A850-5F35-4AC8-254772990498}"/>
              </a:ext>
            </a:extLst>
          </p:cNvPr>
          <p:cNvCxnSpPr>
            <a:cxnSpLocks/>
          </p:cNvCxnSpPr>
          <p:nvPr/>
        </p:nvCxnSpPr>
        <p:spPr>
          <a:xfrm>
            <a:off x="539777" y="2692136"/>
            <a:ext cx="590" cy="23912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27" name="Straight Connector 1026">
            <a:extLst>
              <a:ext uri="{FF2B5EF4-FFF2-40B4-BE49-F238E27FC236}">
                <a16:creationId xmlns:a16="http://schemas.microsoft.com/office/drawing/2014/main" id="{077C27D6-25BE-D736-DAEB-90849696EBD7}"/>
              </a:ext>
            </a:extLst>
          </p:cNvPr>
          <p:cNvCxnSpPr>
            <a:cxnSpLocks/>
          </p:cNvCxnSpPr>
          <p:nvPr/>
        </p:nvCxnSpPr>
        <p:spPr>
          <a:xfrm>
            <a:off x="544882" y="3559484"/>
            <a:ext cx="590" cy="239126"/>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1028" name="Group 1027">
            <a:extLst>
              <a:ext uri="{FF2B5EF4-FFF2-40B4-BE49-F238E27FC236}">
                <a16:creationId xmlns:a16="http://schemas.microsoft.com/office/drawing/2014/main" id="{7EE48B7C-D697-FE49-247D-D657DCEB0AD2}"/>
              </a:ext>
            </a:extLst>
          </p:cNvPr>
          <p:cNvGrpSpPr/>
          <p:nvPr/>
        </p:nvGrpSpPr>
        <p:grpSpPr>
          <a:xfrm flipV="1">
            <a:off x="330610" y="3996806"/>
            <a:ext cx="224093" cy="611845"/>
            <a:chOff x="323850" y="2706086"/>
            <a:chExt cx="224093" cy="611845"/>
          </a:xfrm>
        </p:grpSpPr>
        <p:cxnSp>
          <p:nvCxnSpPr>
            <p:cNvPr id="1029" name="Straight Connector 1028">
              <a:extLst>
                <a:ext uri="{FF2B5EF4-FFF2-40B4-BE49-F238E27FC236}">
                  <a16:creationId xmlns:a16="http://schemas.microsoft.com/office/drawing/2014/main" id="{18E1AA70-2DFF-902A-B9E1-925170A261D0}"/>
                </a:ext>
              </a:extLst>
            </p:cNvPr>
            <p:cNvCxnSpPr>
              <a:cxnSpLocks/>
            </p:cNvCxnSpPr>
            <p:nvPr/>
          </p:nvCxnSpPr>
          <p:spPr>
            <a:xfrm flipH="1">
              <a:off x="323850" y="2706086"/>
              <a:ext cx="209550" cy="256189"/>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30" name="Straight Connector 1029">
              <a:extLst>
                <a:ext uri="{FF2B5EF4-FFF2-40B4-BE49-F238E27FC236}">
                  <a16:creationId xmlns:a16="http://schemas.microsoft.com/office/drawing/2014/main" id="{CD678211-56DE-70E7-8B14-01762F932C79}"/>
                </a:ext>
              </a:extLst>
            </p:cNvPr>
            <p:cNvCxnSpPr>
              <a:cxnSpLocks/>
            </p:cNvCxnSpPr>
            <p:nvPr/>
          </p:nvCxnSpPr>
          <p:spPr>
            <a:xfrm>
              <a:off x="323850" y="2706086"/>
              <a:ext cx="0" cy="61184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31" name="Straight Arrow Connector 1030">
              <a:extLst>
                <a:ext uri="{FF2B5EF4-FFF2-40B4-BE49-F238E27FC236}">
                  <a16:creationId xmlns:a16="http://schemas.microsoft.com/office/drawing/2014/main" id="{8E013E08-5416-7BC4-6740-0956EA14BCD7}"/>
                </a:ext>
              </a:extLst>
            </p:cNvPr>
            <p:cNvCxnSpPr>
              <a:cxnSpLocks/>
            </p:cNvCxnSpPr>
            <p:nvPr/>
          </p:nvCxnSpPr>
          <p:spPr>
            <a:xfrm rot="10800000">
              <a:off x="323850" y="3080291"/>
              <a:ext cx="224093" cy="23764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032" name="Straight Connector 1031">
            <a:extLst>
              <a:ext uri="{FF2B5EF4-FFF2-40B4-BE49-F238E27FC236}">
                <a16:creationId xmlns:a16="http://schemas.microsoft.com/office/drawing/2014/main" id="{9DA8BF83-F763-9999-543B-52FD9D4E3A02}"/>
              </a:ext>
            </a:extLst>
          </p:cNvPr>
          <p:cNvCxnSpPr>
            <a:cxnSpLocks/>
          </p:cNvCxnSpPr>
          <p:nvPr/>
        </p:nvCxnSpPr>
        <p:spPr>
          <a:xfrm>
            <a:off x="539777" y="3749651"/>
            <a:ext cx="590" cy="23912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33" name="Straight Connector 1032">
            <a:extLst>
              <a:ext uri="{FF2B5EF4-FFF2-40B4-BE49-F238E27FC236}">
                <a16:creationId xmlns:a16="http://schemas.microsoft.com/office/drawing/2014/main" id="{6FF52024-F3FB-16D6-A9C6-F76E92FD84D8}"/>
              </a:ext>
            </a:extLst>
          </p:cNvPr>
          <p:cNvCxnSpPr>
            <a:cxnSpLocks/>
          </p:cNvCxnSpPr>
          <p:nvPr/>
        </p:nvCxnSpPr>
        <p:spPr>
          <a:xfrm>
            <a:off x="544882" y="4616999"/>
            <a:ext cx="590" cy="239126"/>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1049" name="Group 1048">
            <a:extLst>
              <a:ext uri="{FF2B5EF4-FFF2-40B4-BE49-F238E27FC236}">
                <a16:creationId xmlns:a16="http://schemas.microsoft.com/office/drawing/2014/main" id="{04B912D7-675A-7C7E-4ED6-CC8AF04665E4}"/>
              </a:ext>
            </a:extLst>
          </p:cNvPr>
          <p:cNvGrpSpPr/>
          <p:nvPr/>
        </p:nvGrpSpPr>
        <p:grpSpPr>
          <a:xfrm flipH="1">
            <a:off x="4194624" y="2939610"/>
            <a:ext cx="224093" cy="611845"/>
            <a:chOff x="323850" y="2706086"/>
            <a:chExt cx="224093" cy="611845"/>
          </a:xfrm>
        </p:grpSpPr>
        <p:cxnSp>
          <p:nvCxnSpPr>
            <p:cNvPr id="1050" name="Straight Connector 1049">
              <a:extLst>
                <a:ext uri="{FF2B5EF4-FFF2-40B4-BE49-F238E27FC236}">
                  <a16:creationId xmlns:a16="http://schemas.microsoft.com/office/drawing/2014/main" id="{DC79A8B3-C70B-56BF-68FA-5CCCF50CDEF9}"/>
                </a:ext>
              </a:extLst>
            </p:cNvPr>
            <p:cNvCxnSpPr>
              <a:cxnSpLocks/>
            </p:cNvCxnSpPr>
            <p:nvPr/>
          </p:nvCxnSpPr>
          <p:spPr>
            <a:xfrm flipH="1">
              <a:off x="323850" y="2706086"/>
              <a:ext cx="209550" cy="256189"/>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1" name="Straight Connector 1050">
              <a:extLst>
                <a:ext uri="{FF2B5EF4-FFF2-40B4-BE49-F238E27FC236}">
                  <a16:creationId xmlns:a16="http://schemas.microsoft.com/office/drawing/2014/main" id="{A4114931-E06C-E06E-5DB7-85C645F1904F}"/>
                </a:ext>
              </a:extLst>
            </p:cNvPr>
            <p:cNvCxnSpPr>
              <a:cxnSpLocks/>
            </p:cNvCxnSpPr>
            <p:nvPr/>
          </p:nvCxnSpPr>
          <p:spPr>
            <a:xfrm>
              <a:off x="323850" y="2706086"/>
              <a:ext cx="0" cy="61184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2" name="Straight Arrow Connector 1051">
              <a:extLst>
                <a:ext uri="{FF2B5EF4-FFF2-40B4-BE49-F238E27FC236}">
                  <a16:creationId xmlns:a16="http://schemas.microsoft.com/office/drawing/2014/main" id="{B50AE37A-3E2E-C208-E326-81F6C82664F2}"/>
                </a:ext>
              </a:extLst>
            </p:cNvPr>
            <p:cNvCxnSpPr>
              <a:cxnSpLocks/>
            </p:cNvCxnSpPr>
            <p:nvPr/>
          </p:nvCxnSpPr>
          <p:spPr>
            <a:xfrm>
              <a:off x="323850" y="3080291"/>
              <a:ext cx="224093" cy="23764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053" name="Straight Connector 1052">
            <a:extLst>
              <a:ext uri="{FF2B5EF4-FFF2-40B4-BE49-F238E27FC236}">
                <a16:creationId xmlns:a16="http://schemas.microsoft.com/office/drawing/2014/main" id="{9F3D4F0F-D7F5-C83B-534A-207823FA8E92}"/>
              </a:ext>
            </a:extLst>
          </p:cNvPr>
          <p:cNvCxnSpPr>
            <a:cxnSpLocks/>
          </p:cNvCxnSpPr>
          <p:nvPr/>
        </p:nvCxnSpPr>
        <p:spPr>
          <a:xfrm flipH="1">
            <a:off x="4188652" y="2701976"/>
            <a:ext cx="590" cy="23912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54" name="Straight Connector 1053">
            <a:extLst>
              <a:ext uri="{FF2B5EF4-FFF2-40B4-BE49-F238E27FC236}">
                <a16:creationId xmlns:a16="http://schemas.microsoft.com/office/drawing/2014/main" id="{1B40201F-B3CA-10C8-DB7A-2716232F6F93}"/>
              </a:ext>
            </a:extLst>
          </p:cNvPr>
          <p:cNvCxnSpPr>
            <a:cxnSpLocks/>
          </p:cNvCxnSpPr>
          <p:nvPr/>
        </p:nvCxnSpPr>
        <p:spPr>
          <a:xfrm flipH="1">
            <a:off x="4193757" y="3569324"/>
            <a:ext cx="590" cy="239126"/>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1055" name="Group 1054">
            <a:extLst>
              <a:ext uri="{FF2B5EF4-FFF2-40B4-BE49-F238E27FC236}">
                <a16:creationId xmlns:a16="http://schemas.microsoft.com/office/drawing/2014/main" id="{A46E1765-2CF5-AF3F-717E-212D9AC80DA1}"/>
              </a:ext>
            </a:extLst>
          </p:cNvPr>
          <p:cNvGrpSpPr/>
          <p:nvPr/>
        </p:nvGrpSpPr>
        <p:grpSpPr>
          <a:xfrm flipH="1" flipV="1">
            <a:off x="4180081" y="4005154"/>
            <a:ext cx="224093" cy="611845"/>
            <a:chOff x="323850" y="2706086"/>
            <a:chExt cx="224093" cy="611845"/>
          </a:xfrm>
        </p:grpSpPr>
        <p:cxnSp>
          <p:nvCxnSpPr>
            <p:cNvPr id="1056" name="Straight Connector 1055">
              <a:extLst>
                <a:ext uri="{FF2B5EF4-FFF2-40B4-BE49-F238E27FC236}">
                  <a16:creationId xmlns:a16="http://schemas.microsoft.com/office/drawing/2014/main" id="{912599DA-CFFC-DA07-EDCA-954E0F631ED6}"/>
                </a:ext>
              </a:extLst>
            </p:cNvPr>
            <p:cNvCxnSpPr>
              <a:cxnSpLocks/>
            </p:cNvCxnSpPr>
            <p:nvPr/>
          </p:nvCxnSpPr>
          <p:spPr>
            <a:xfrm flipH="1">
              <a:off x="323850" y="2706086"/>
              <a:ext cx="209550" cy="256189"/>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7" name="Straight Connector 1056">
              <a:extLst>
                <a:ext uri="{FF2B5EF4-FFF2-40B4-BE49-F238E27FC236}">
                  <a16:creationId xmlns:a16="http://schemas.microsoft.com/office/drawing/2014/main" id="{D3D50EBF-8C7B-60F0-E45E-7E592C954070}"/>
                </a:ext>
              </a:extLst>
            </p:cNvPr>
            <p:cNvCxnSpPr>
              <a:cxnSpLocks/>
            </p:cNvCxnSpPr>
            <p:nvPr/>
          </p:nvCxnSpPr>
          <p:spPr>
            <a:xfrm>
              <a:off x="323850" y="2706086"/>
              <a:ext cx="0" cy="61184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8" name="Straight Arrow Connector 1057">
              <a:extLst>
                <a:ext uri="{FF2B5EF4-FFF2-40B4-BE49-F238E27FC236}">
                  <a16:creationId xmlns:a16="http://schemas.microsoft.com/office/drawing/2014/main" id="{8E266E5A-23EE-3706-B617-F7F4EB6D5E41}"/>
                </a:ext>
              </a:extLst>
            </p:cNvPr>
            <p:cNvCxnSpPr>
              <a:cxnSpLocks/>
            </p:cNvCxnSpPr>
            <p:nvPr/>
          </p:nvCxnSpPr>
          <p:spPr>
            <a:xfrm rot="10800000">
              <a:off x="323850" y="3080291"/>
              <a:ext cx="224093" cy="23764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059" name="Straight Connector 1058">
            <a:extLst>
              <a:ext uri="{FF2B5EF4-FFF2-40B4-BE49-F238E27FC236}">
                <a16:creationId xmlns:a16="http://schemas.microsoft.com/office/drawing/2014/main" id="{F5C7319F-F179-D707-230E-2BA4A6072717}"/>
              </a:ext>
            </a:extLst>
          </p:cNvPr>
          <p:cNvCxnSpPr>
            <a:cxnSpLocks/>
          </p:cNvCxnSpPr>
          <p:nvPr/>
        </p:nvCxnSpPr>
        <p:spPr>
          <a:xfrm flipH="1">
            <a:off x="4188652" y="3759491"/>
            <a:ext cx="590" cy="23912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60" name="Straight Connector 1059">
            <a:extLst>
              <a:ext uri="{FF2B5EF4-FFF2-40B4-BE49-F238E27FC236}">
                <a16:creationId xmlns:a16="http://schemas.microsoft.com/office/drawing/2014/main" id="{1EBC68F0-8CC4-C771-7845-7726ED366C91}"/>
              </a:ext>
            </a:extLst>
          </p:cNvPr>
          <p:cNvCxnSpPr>
            <a:cxnSpLocks/>
          </p:cNvCxnSpPr>
          <p:nvPr/>
        </p:nvCxnSpPr>
        <p:spPr>
          <a:xfrm flipH="1">
            <a:off x="4193757" y="4626839"/>
            <a:ext cx="590" cy="239126"/>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1075" name="Group 1074">
            <a:extLst>
              <a:ext uri="{FF2B5EF4-FFF2-40B4-BE49-F238E27FC236}">
                <a16:creationId xmlns:a16="http://schemas.microsoft.com/office/drawing/2014/main" id="{691870B1-DACB-7221-D5F3-DE161DD33211}"/>
              </a:ext>
            </a:extLst>
          </p:cNvPr>
          <p:cNvGrpSpPr/>
          <p:nvPr/>
        </p:nvGrpSpPr>
        <p:grpSpPr>
          <a:xfrm>
            <a:off x="121061" y="3172988"/>
            <a:ext cx="847800" cy="2839096"/>
            <a:chOff x="121061" y="3172988"/>
            <a:chExt cx="847800" cy="2839096"/>
          </a:xfrm>
        </p:grpSpPr>
        <p:cxnSp>
          <p:nvCxnSpPr>
            <p:cNvPr id="1062" name="Straight Connector 1061">
              <a:extLst>
                <a:ext uri="{FF2B5EF4-FFF2-40B4-BE49-F238E27FC236}">
                  <a16:creationId xmlns:a16="http://schemas.microsoft.com/office/drawing/2014/main" id="{0C5198FC-9B27-B544-6BF3-B3C2A2D9B9A9}"/>
                </a:ext>
              </a:extLst>
            </p:cNvPr>
            <p:cNvCxnSpPr>
              <a:cxnSpLocks/>
            </p:cNvCxnSpPr>
            <p:nvPr/>
          </p:nvCxnSpPr>
          <p:spPr>
            <a:xfrm flipH="1">
              <a:off x="121061" y="3195799"/>
              <a:ext cx="209549"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64" name="Straight Connector 1063">
              <a:extLst>
                <a:ext uri="{FF2B5EF4-FFF2-40B4-BE49-F238E27FC236}">
                  <a16:creationId xmlns:a16="http://schemas.microsoft.com/office/drawing/2014/main" id="{944D9DDD-3615-18BA-EDBE-910FDE3BC640}"/>
                </a:ext>
              </a:extLst>
            </p:cNvPr>
            <p:cNvCxnSpPr>
              <a:cxnSpLocks/>
            </p:cNvCxnSpPr>
            <p:nvPr/>
          </p:nvCxnSpPr>
          <p:spPr>
            <a:xfrm flipH="1">
              <a:off x="121061" y="4242794"/>
              <a:ext cx="209549"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65" name="Straight Connector 1064">
              <a:extLst>
                <a:ext uri="{FF2B5EF4-FFF2-40B4-BE49-F238E27FC236}">
                  <a16:creationId xmlns:a16="http://schemas.microsoft.com/office/drawing/2014/main" id="{06D8EDA0-EB03-406C-E67B-85DFEC6FE098}"/>
                </a:ext>
              </a:extLst>
            </p:cNvPr>
            <p:cNvCxnSpPr>
              <a:cxnSpLocks/>
            </p:cNvCxnSpPr>
            <p:nvPr/>
          </p:nvCxnSpPr>
          <p:spPr>
            <a:xfrm>
              <a:off x="121061" y="3172988"/>
              <a:ext cx="0" cy="2671601"/>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68" name="Straight Connector 1067">
              <a:extLst>
                <a:ext uri="{FF2B5EF4-FFF2-40B4-BE49-F238E27FC236}">
                  <a16:creationId xmlns:a16="http://schemas.microsoft.com/office/drawing/2014/main" id="{9706DE54-6316-56E3-A127-855E4808C3C6}"/>
                </a:ext>
              </a:extLst>
            </p:cNvPr>
            <p:cNvCxnSpPr>
              <a:cxnSpLocks/>
            </p:cNvCxnSpPr>
            <p:nvPr/>
          </p:nvCxnSpPr>
          <p:spPr>
            <a:xfrm flipH="1">
              <a:off x="121061" y="5829708"/>
              <a:ext cx="209549"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1069" name="TextBox 1068">
              <a:extLst>
                <a:ext uri="{FF2B5EF4-FFF2-40B4-BE49-F238E27FC236}">
                  <a16:creationId xmlns:a16="http://schemas.microsoft.com/office/drawing/2014/main" id="{550C91E2-C1EB-445A-7733-05949CC93B68}"/>
                </a:ext>
              </a:extLst>
            </p:cNvPr>
            <p:cNvSpPr txBox="1"/>
            <p:nvPr/>
          </p:nvSpPr>
          <p:spPr>
            <a:xfrm>
              <a:off x="280901" y="5642752"/>
              <a:ext cx="687960" cy="369332"/>
            </a:xfrm>
            <a:prstGeom prst="rect">
              <a:avLst/>
            </a:prstGeom>
            <a:noFill/>
          </p:spPr>
          <p:txBody>
            <a:bodyPr wrap="square" rtlCol="0">
              <a:spAutoFit/>
            </a:bodyPr>
            <a:lstStyle/>
            <a:p>
              <a:r>
                <a:rPr lang="en-US"/>
                <a:t>In 1</a:t>
              </a:r>
            </a:p>
          </p:txBody>
        </p:sp>
      </p:grpSp>
      <p:grpSp>
        <p:nvGrpSpPr>
          <p:cNvPr id="1076" name="Group 1075">
            <a:extLst>
              <a:ext uri="{FF2B5EF4-FFF2-40B4-BE49-F238E27FC236}">
                <a16:creationId xmlns:a16="http://schemas.microsoft.com/office/drawing/2014/main" id="{9F9EFEEF-25E8-8636-1F11-F5F4FF2F014E}"/>
              </a:ext>
            </a:extLst>
          </p:cNvPr>
          <p:cNvGrpSpPr/>
          <p:nvPr/>
        </p:nvGrpSpPr>
        <p:grpSpPr>
          <a:xfrm flipH="1">
            <a:off x="3777829" y="3172988"/>
            <a:ext cx="847800" cy="2839096"/>
            <a:chOff x="121061" y="3172988"/>
            <a:chExt cx="847800" cy="2839096"/>
          </a:xfrm>
        </p:grpSpPr>
        <p:cxnSp>
          <p:nvCxnSpPr>
            <p:cNvPr id="1077" name="Straight Connector 1076">
              <a:extLst>
                <a:ext uri="{FF2B5EF4-FFF2-40B4-BE49-F238E27FC236}">
                  <a16:creationId xmlns:a16="http://schemas.microsoft.com/office/drawing/2014/main" id="{AD1722B5-5232-8464-5C4E-602D8FE35816}"/>
                </a:ext>
              </a:extLst>
            </p:cNvPr>
            <p:cNvCxnSpPr>
              <a:cxnSpLocks/>
            </p:cNvCxnSpPr>
            <p:nvPr/>
          </p:nvCxnSpPr>
          <p:spPr>
            <a:xfrm flipH="1">
              <a:off x="121061" y="3195799"/>
              <a:ext cx="209549"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78" name="Straight Connector 1077">
              <a:extLst>
                <a:ext uri="{FF2B5EF4-FFF2-40B4-BE49-F238E27FC236}">
                  <a16:creationId xmlns:a16="http://schemas.microsoft.com/office/drawing/2014/main" id="{23757504-6A06-853E-C3EE-4C38F6B36FCE}"/>
                </a:ext>
              </a:extLst>
            </p:cNvPr>
            <p:cNvCxnSpPr>
              <a:cxnSpLocks/>
            </p:cNvCxnSpPr>
            <p:nvPr/>
          </p:nvCxnSpPr>
          <p:spPr>
            <a:xfrm flipH="1">
              <a:off x="121061" y="4242794"/>
              <a:ext cx="209549"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79" name="Straight Connector 1078">
              <a:extLst>
                <a:ext uri="{FF2B5EF4-FFF2-40B4-BE49-F238E27FC236}">
                  <a16:creationId xmlns:a16="http://schemas.microsoft.com/office/drawing/2014/main" id="{05E8F1FA-F0F5-F476-81A3-2E31FFC498B3}"/>
                </a:ext>
              </a:extLst>
            </p:cNvPr>
            <p:cNvCxnSpPr>
              <a:cxnSpLocks/>
            </p:cNvCxnSpPr>
            <p:nvPr/>
          </p:nvCxnSpPr>
          <p:spPr>
            <a:xfrm>
              <a:off x="121061" y="3172988"/>
              <a:ext cx="0" cy="2671601"/>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80" name="Straight Connector 1079">
              <a:extLst>
                <a:ext uri="{FF2B5EF4-FFF2-40B4-BE49-F238E27FC236}">
                  <a16:creationId xmlns:a16="http://schemas.microsoft.com/office/drawing/2014/main" id="{6DA903C7-FAFB-C5D7-3C6E-D68AA3A3EFF5}"/>
                </a:ext>
              </a:extLst>
            </p:cNvPr>
            <p:cNvCxnSpPr>
              <a:cxnSpLocks/>
            </p:cNvCxnSpPr>
            <p:nvPr/>
          </p:nvCxnSpPr>
          <p:spPr>
            <a:xfrm flipH="1">
              <a:off x="121061" y="5829708"/>
              <a:ext cx="209549"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81" name="TextBox 1080">
              <a:extLst>
                <a:ext uri="{FF2B5EF4-FFF2-40B4-BE49-F238E27FC236}">
                  <a16:creationId xmlns:a16="http://schemas.microsoft.com/office/drawing/2014/main" id="{2F9638F0-5E9D-AC78-3292-7C710DBFA31A}"/>
                </a:ext>
              </a:extLst>
            </p:cNvPr>
            <p:cNvSpPr txBox="1"/>
            <p:nvPr/>
          </p:nvSpPr>
          <p:spPr>
            <a:xfrm>
              <a:off x="280901" y="5642752"/>
              <a:ext cx="687960" cy="369332"/>
            </a:xfrm>
            <a:prstGeom prst="rect">
              <a:avLst/>
            </a:prstGeom>
            <a:noFill/>
          </p:spPr>
          <p:txBody>
            <a:bodyPr wrap="square" rtlCol="0">
              <a:spAutoFit/>
            </a:bodyPr>
            <a:lstStyle/>
            <a:p>
              <a:r>
                <a:rPr lang="en-US"/>
                <a:t>In 2</a:t>
              </a:r>
            </a:p>
          </p:txBody>
        </p:sp>
      </p:grpSp>
      <p:sp>
        <p:nvSpPr>
          <p:cNvPr id="1097" name="TextBox 1096">
            <a:extLst>
              <a:ext uri="{FF2B5EF4-FFF2-40B4-BE49-F238E27FC236}">
                <a16:creationId xmlns:a16="http://schemas.microsoft.com/office/drawing/2014/main" id="{560B149C-4854-1763-8ADA-AA5024E6CE27}"/>
              </a:ext>
            </a:extLst>
          </p:cNvPr>
          <p:cNvSpPr txBox="1"/>
          <p:nvPr/>
        </p:nvSpPr>
        <p:spPr>
          <a:xfrm flipH="1">
            <a:off x="7358121" y="1417476"/>
            <a:ext cx="930140" cy="369332"/>
          </a:xfrm>
          <a:prstGeom prst="rect">
            <a:avLst/>
          </a:prstGeom>
          <a:noFill/>
        </p:spPr>
        <p:txBody>
          <a:bodyPr wrap="square" rtlCol="0">
            <a:spAutoFit/>
          </a:bodyPr>
          <a:lstStyle/>
          <a:p>
            <a:pPr algn="ctr"/>
            <a:r>
              <a:rPr lang="en-US">
                <a:solidFill>
                  <a:srgbClr val="FF0000"/>
                </a:solidFill>
              </a:rPr>
              <a:t>+ 50%</a:t>
            </a:r>
          </a:p>
        </p:txBody>
      </p:sp>
      <p:grpSp>
        <p:nvGrpSpPr>
          <p:cNvPr id="2" name="Group 1">
            <a:extLst>
              <a:ext uri="{FF2B5EF4-FFF2-40B4-BE49-F238E27FC236}">
                <a16:creationId xmlns:a16="http://schemas.microsoft.com/office/drawing/2014/main" id="{6523D280-9287-AE63-0675-35F15ADAA8DB}"/>
              </a:ext>
            </a:extLst>
          </p:cNvPr>
          <p:cNvGrpSpPr/>
          <p:nvPr/>
        </p:nvGrpSpPr>
        <p:grpSpPr>
          <a:xfrm>
            <a:off x="5987237" y="1818297"/>
            <a:ext cx="3671907" cy="4299639"/>
            <a:chOff x="540072" y="1818297"/>
            <a:chExt cx="3671907" cy="4299639"/>
          </a:xfrm>
        </p:grpSpPr>
        <p:grpSp>
          <p:nvGrpSpPr>
            <p:cNvPr id="8" name="Group 7">
              <a:extLst>
                <a:ext uri="{FF2B5EF4-FFF2-40B4-BE49-F238E27FC236}">
                  <a16:creationId xmlns:a16="http://schemas.microsoft.com/office/drawing/2014/main" id="{0C4C0557-7D06-595E-AEBB-F00ACF27CD70}"/>
                </a:ext>
              </a:extLst>
            </p:cNvPr>
            <p:cNvGrpSpPr/>
            <p:nvPr/>
          </p:nvGrpSpPr>
          <p:grpSpPr>
            <a:xfrm flipH="1">
              <a:off x="1470213" y="3172988"/>
              <a:ext cx="1811625" cy="1225503"/>
              <a:chOff x="2073034" y="3009038"/>
              <a:chExt cx="1811625" cy="1225503"/>
            </a:xfrm>
            <a:solidFill>
              <a:schemeClr val="bg1">
                <a:lumMod val="65000"/>
              </a:schemeClr>
            </a:solidFill>
          </p:grpSpPr>
          <p:sp>
            <p:nvSpPr>
              <p:cNvPr id="21" name="Oval 20">
                <a:extLst>
                  <a:ext uri="{FF2B5EF4-FFF2-40B4-BE49-F238E27FC236}">
                    <a16:creationId xmlns:a16="http://schemas.microsoft.com/office/drawing/2014/main" id="{A39C53F2-954A-E8A5-A389-967F16417294}"/>
                  </a:ext>
                </a:extLst>
              </p:cNvPr>
              <p:cNvSpPr>
                <a:spLocks noChangeAspect="1"/>
              </p:cNvSpPr>
              <p:nvPr/>
            </p:nvSpPr>
            <p:spPr>
              <a:xfrm>
                <a:off x="2366195" y="3009038"/>
                <a:ext cx="1225304" cy="122550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79301EE-5DCF-EC9C-58BE-18D6E9AF55B7}"/>
                  </a:ext>
                </a:extLst>
              </p:cNvPr>
              <p:cNvSpPr/>
              <p:nvPr/>
            </p:nvSpPr>
            <p:spPr>
              <a:xfrm>
                <a:off x="2073034" y="3196735"/>
                <a:ext cx="1811625" cy="85010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 name="Straight Connector 9">
              <a:extLst>
                <a:ext uri="{FF2B5EF4-FFF2-40B4-BE49-F238E27FC236}">
                  <a16:creationId xmlns:a16="http://schemas.microsoft.com/office/drawing/2014/main" id="{CAF94187-47D3-B210-FF36-ABFC8A13FA0C}"/>
                </a:ext>
              </a:extLst>
            </p:cNvPr>
            <p:cNvCxnSpPr>
              <a:cxnSpLocks/>
            </p:cNvCxnSpPr>
            <p:nvPr/>
          </p:nvCxnSpPr>
          <p:spPr>
            <a:xfrm>
              <a:off x="2376026" y="2706086"/>
              <a:ext cx="183595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188E870-3DBB-CBFE-7184-B32436EEB1A9}"/>
                </a:ext>
              </a:extLst>
            </p:cNvPr>
            <p:cNvCxnSpPr>
              <a:cxnSpLocks/>
            </p:cNvCxnSpPr>
            <p:nvPr/>
          </p:nvCxnSpPr>
          <p:spPr>
            <a:xfrm>
              <a:off x="3281838" y="3785741"/>
              <a:ext cx="93014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9ED685-EF37-1106-E587-76397664FAD7}"/>
                </a:ext>
              </a:extLst>
            </p:cNvPr>
            <p:cNvCxnSpPr>
              <a:cxnSpLocks/>
            </p:cNvCxnSpPr>
            <p:nvPr/>
          </p:nvCxnSpPr>
          <p:spPr>
            <a:xfrm flipH="1">
              <a:off x="2376026" y="4847935"/>
              <a:ext cx="0" cy="88778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4E6736D-CDC2-A891-1429-4EEBE9FD9CE6}"/>
                </a:ext>
              </a:extLst>
            </p:cNvPr>
            <p:cNvCxnSpPr>
              <a:cxnSpLocks/>
            </p:cNvCxnSpPr>
            <p:nvPr/>
          </p:nvCxnSpPr>
          <p:spPr>
            <a:xfrm>
              <a:off x="540072" y="4847935"/>
              <a:ext cx="183595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8CC7485-7BFD-9B70-6DA1-02B347FD097C}"/>
                </a:ext>
              </a:extLst>
            </p:cNvPr>
            <p:cNvCxnSpPr>
              <a:cxnSpLocks/>
            </p:cNvCxnSpPr>
            <p:nvPr/>
          </p:nvCxnSpPr>
          <p:spPr>
            <a:xfrm>
              <a:off x="540072" y="3785738"/>
              <a:ext cx="93014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2C4C933-AECE-8C4E-ECC9-5257855E8A21}"/>
                </a:ext>
              </a:extLst>
            </p:cNvPr>
            <p:cNvCxnSpPr>
              <a:cxnSpLocks/>
            </p:cNvCxnSpPr>
            <p:nvPr/>
          </p:nvCxnSpPr>
          <p:spPr>
            <a:xfrm flipH="1">
              <a:off x="2376026" y="1818297"/>
              <a:ext cx="0" cy="88778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39F75F3-163A-343D-11BB-508D1AD49A35}"/>
                </a:ext>
              </a:extLst>
            </p:cNvPr>
            <p:cNvCxnSpPr/>
            <p:nvPr/>
          </p:nvCxnSpPr>
          <p:spPr>
            <a:xfrm flipH="1">
              <a:off x="2161197" y="1818297"/>
              <a:ext cx="42965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E0B7C7B-7BA7-5252-F1EE-E387095B34F1}"/>
                </a:ext>
              </a:extLst>
            </p:cNvPr>
            <p:cNvCxnSpPr/>
            <p:nvPr/>
          </p:nvCxnSpPr>
          <p:spPr>
            <a:xfrm flipH="1">
              <a:off x="2161197" y="5738465"/>
              <a:ext cx="42965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E01084C-8935-5613-4989-71D5F59BADA7}"/>
                </a:ext>
              </a:extLst>
            </p:cNvPr>
            <p:cNvSpPr txBox="1"/>
            <p:nvPr/>
          </p:nvSpPr>
          <p:spPr>
            <a:xfrm flipH="1">
              <a:off x="1910956" y="5748604"/>
              <a:ext cx="930140" cy="369332"/>
            </a:xfrm>
            <a:prstGeom prst="rect">
              <a:avLst/>
            </a:prstGeom>
            <a:noFill/>
          </p:spPr>
          <p:txBody>
            <a:bodyPr wrap="square" rtlCol="0">
              <a:spAutoFit/>
            </a:bodyPr>
            <a:lstStyle/>
            <a:p>
              <a:pPr algn="ctr"/>
              <a:r>
                <a:rPr lang="en-US"/>
                <a:t>GND</a:t>
              </a:r>
            </a:p>
          </p:txBody>
        </p:sp>
        <p:cxnSp>
          <p:nvCxnSpPr>
            <p:cNvPr id="19" name="Straight Connector 18">
              <a:extLst>
                <a:ext uri="{FF2B5EF4-FFF2-40B4-BE49-F238E27FC236}">
                  <a16:creationId xmlns:a16="http://schemas.microsoft.com/office/drawing/2014/main" id="{820A39F4-E0CE-F2EA-894F-70A9D3EE9D0F}"/>
                </a:ext>
              </a:extLst>
            </p:cNvPr>
            <p:cNvCxnSpPr>
              <a:cxnSpLocks/>
            </p:cNvCxnSpPr>
            <p:nvPr/>
          </p:nvCxnSpPr>
          <p:spPr>
            <a:xfrm>
              <a:off x="540072" y="2706086"/>
              <a:ext cx="183595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3D3A7BA-25D2-109B-2B36-A2186F14666E}"/>
                </a:ext>
              </a:extLst>
            </p:cNvPr>
            <p:cNvCxnSpPr>
              <a:cxnSpLocks/>
            </p:cNvCxnSpPr>
            <p:nvPr/>
          </p:nvCxnSpPr>
          <p:spPr>
            <a:xfrm>
              <a:off x="2363862" y="4847935"/>
              <a:ext cx="1835953"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4" name="Rectangle: Rounded Corners 23">
            <a:extLst>
              <a:ext uri="{FF2B5EF4-FFF2-40B4-BE49-F238E27FC236}">
                <a16:creationId xmlns:a16="http://schemas.microsoft.com/office/drawing/2014/main" id="{6011DE2A-9643-B12B-DA10-4FD18A9BE6EF}"/>
              </a:ext>
            </a:extLst>
          </p:cNvPr>
          <p:cNvSpPr/>
          <p:nvPr/>
        </p:nvSpPr>
        <p:spPr>
          <a:xfrm flipH="1">
            <a:off x="7261694" y="3636842"/>
            <a:ext cx="1122995" cy="297791"/>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26" name="Group 25">
            <a:extLst>
              <a:ext uri="{FF2B5EF4-FFF2-40B4-BE49-F238E27FC236}">
                <a16:creationId xmlns:a16="http://schemas.microsoft.com/office/drawing/2014/main" id="{0FBAEF55-4F8A-2E3D-020D-7BD163814F5F}"/>
              </a:ext>
            </a:extLst>
          </p:cNvPr>
          <p:cNvGrpSpPr/>
          <p:nvPr/>
        </p:nvGrpSpPr>
        <p:grpSpPr>
          <a:xfrm>
            <a:off x="5792318" y="2931262"/>
            <a:ext cx="224093" cy="611845"/>
            <a:chOff x="323850" y="2706086"/>
            <a:chExt cx="224093" cy="611845"/>
          </a:xfrm>
        </p:grpSpPr>
        <p:cxnSp>
          <p:nvCxnSpPr>
            <p:cNvPr id="27" name="Straight Connector 26">
              <a:extLst>
                <a:ext uri="{FF2B5EF4-FFF2-40B4-BE49-F238E27FC236}">
                  <a16:creationId xmlns:a16="http://schemas.microsoft.com/office/drawing/2014/main" id="{0A2F297D-0FFB-2230-2262-6E9457596AE1}"/>
                </a:ext>
              </a:extLst>
            </p:cNvPr>
            <p:cNvCxnSpPr>
              <a:cxnSpLocks/>
            </p:cNvCxnSpPr>
            <p:nvPr/>
          </p:nvCxnSpPr>
          <p:spPr>
            <a:xfrm flipH="1">
              <a:off x="323850" y="2706086"/>
              <a:ext cx="209550" cy="256189"/>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E9F0F36-EAA4-8CA8-FBFE-F4233C68A678}"/>
                </a:ext>
              </a:extLst>
            </p:cNvPr>
            <p:cNvCxnSpPr>
              <a:cxnSpLocks/>
            </p:cNvCxnSpPr>
            <p:nvPr/>
          </p:nvCxnSpPr>
          <p:spPr>
            <a:xfrm>
              <a:off x="323850" y="2706086"/>
              <a:ext cx="0" cy="61184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6B832A3-DDE8-0AE5-56A9-1C68254EC875}"/>
                </a:ext>
              </a:extLst>
            </p:cNvPr>
            <p:cNvCxnSpPr>
              <a:cxnSpLocks/>
            </p:cNvCxnSpPr>
            <p:nvPr/>
          </p:nvCxnSpPr>
          <p:spPr>
            <a:xfrm>
              <a:off x="323850" y="3080291"/>
              <a:ext cx="224093" cy="23764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0" name="Straight Connector 29">
            <a:extLst>
              <a:ext uri="{FF2B5EF4-FFF2-40B4-BE49-F238E27FC236}">
                <a16:creationId xmlns:a16="http://schemas.microsoft.com/office/drawing/2014/main" id="{2BF50BEE-964A-C5BC-36A7-C4E817494CDA}"/>
              </a:ext>
            </a:extLst>
          </p:cNvPr>
          <p:cNvCxnSpPr>
            <a:cxnSpLocks/>
          </p:cNvCxnSpPr>
          <p:nvPr/>
        </p:nvCxnSpPr>
        <p:spPr>
          <a:xfrm>
            <a:off x="5986942" y="2692136"/>
            <a:ext cx="590" cy="23912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C7E670E-1E92-F668-ED7B-A53D3D755237}"/>
              </a:ext>
            </a:extLst>
          </p:cNvPr>
          <p:cNvCxnSpPr>
            <a:cxnSpLocks/>
          </p:cNvCxnSpPr>
          <p:nvPr/>
        </p:nvCxnSpPr>
        <p:spPr>
          <a:xfrm>
            <a:off x="5992047" y="3559484"/>
            <a:ext cx="590" cy="239126"/>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05227356-FE78-6BAF-5609-9695D40505D0}"/>
              </a:ext>
            </a:extLst>
          </p:cNvPr>
          <p:cNvGrpSpPr/>
          <p:nvPr/>
        </p:nvGrpSpPr>
        <p:grpSpPr>
          <a:xfrm flipV="1">
            <a:off x="5777775" y="3996806"/>
            <a:ext cx="224093" cy="611845"/>
            <a:chOff x="323850" y="2706086"/>
            <a:chExt cx="224093" cy="611845"/>
          </a:xfrm>
        </p:grpSpPr>
        <p:cxnSp>
          <p:nvCxnSpPr>
            <p:cNvPr id="33" name="Straight Connector 32">
              <a:extLst>
                <a:ext uri="{FF2B5EF4-FFF2-40B4-BE49-F238E27FC236}">
                  <a16:creationId xmlns:a16="http://schemas.microsoft.com/office/drawing/2014/main" id="{EF07F396-451F-88C6-F244-E614A9D1A4E7}"/>
                </a:ext>
              </a:extLst>
            </p:cNvPr>
            <p:cNvCxnSpPr>
              <a:cxnSpLocks/>
            </p:cNvCxnSpPr>
            <p:nvPr/>
          </p:nvCxnSpPr>
          <p:spPr>
            <a:xfrm flipH="1">
              <a:off x="323850" y="2706086"/>
              <a:ext cx="209550" cy="256189"/>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B222A71-7276-3CE3-EA71-8E0D4B411B17}"/>
                </a:ext>
              </a:extLst>
            </p:cNvPr>
            <p:cNvCxnSpPr>
              <a:cxnSpLocks/>
            </p:cNvCxnSpPr>
            <p:nvPr/>
          </p:nvCxnSpPr>
          <p:spPr>
            <a:xfrm>
              <a:off x="323850" y="2706086"/>
              <a:ext cx="0" cy="61184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E01877D4-62B6-9BB1-9DC4-6F415B264AE4}"/>
                </a:ext>
              </a:extLst>
            </p:cNvPr>
            <p:cNvCxnSpPr>
              <a:cxnSpLocks/>
            </p:cNvCxnSpPr>
            <p:nvPr/>
          </p:nvCxnSpPr>
          <p:spPr>
            <a:xfrm rot="10800000">
              <a:off x="323850" y="3080291"/>
              <a:ext cx="224093" cy="23764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6" name="Straight Connector 35">
            <a:extLst>
              <a:ext uri="{FF2B5EF4-FFF2-40B4-BE49-F238E27FC236}">
                <a16:creationId xmlns:a16="http://schemas.microsoft.com/office/drawing/2014/main" id="{FB93F8B1-68AC-2824-F21C-20B5FD0922A3}"/>
              </a:ext>
            </a:extLst>
          </p:cNvPr>
          <p:cNvCxnSpPr>
            <a:cxnSpLocks/>
          </p:cNvCxnSpPr>
          <p:nvPr/>
        </p:nvCxnSpPr>
        <p:spPr>
          <a:xfrm>
            <a:off x="5986942" y="3749651"/>
            <a:ext cx="590" cy="23912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73C338B-0F1E-EC4E-D9C3-FB102B10E059}"/>
              </a:ext>
            </a:extLst>
          </p:cNvPr>
          <p:cNvCxnSpPr>
            <a:cxnSpLocks/>
          </p:cNvCxnSpPr>
          <p:nvPr/>
        </p:nvCxnSpPr>
        <p:spPr>
          <a:xfrm>
            <a:off x="5992047" y="4616999"/>
            <a:ext cx="590" cy="239126"/>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6C74532D-9474-92E5-5D10-D9D81A30FE77}"/>
              </a:ext>
            </a:extLst>
          </p:cNvPr>
          <p:cNvGrpSpPr/>
          <p:nvPr/>
        </p:nvGrpSpPr>
        <p:grpSpPr>
          <a:xfrm flipH="1">
            <a:off x="9641789" y="2939610"/>
            <a:ext cx="224093" cy="611845"/>
            <a:chOff x="323850" y="2706086"/>
            <a:chExt cx="224093" cy="611845"/>
          </a:xfrm>
        </p:grpSpPr>
        <p:cxnSp>
          <p:nvCxnSpPr>
            <p:cNvPr id="39" name="Straight Connector 38">
              <a:extLst>
                <a:ext uri="{FF2B5EF4-FFF2-40B4-BE49-F238E27FC236}">
                  <a16:creationId xmlns:a16="http://schemas.microsoft.com/office/drawing/2014/main" id="{0181295A-9ED9-6E60-0CA0-772A12237B82}"/>
                </a:ext>
              </a:extLst>
            </p:cNvPr>
            <p:cNvCxnSpPr>
              <a:cxnSpLocks/>
            </p:cNvCxnSpPr>
            <p:nvPr/>
          </p:nvCxnSpPr>
          <p:spPr>
            <a:xfrm flipH="1">
              <a:off x="323850" y="2706086"/>
              <a:ext cx="209550" cy="256189"/>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FCE0AC3-FDF3-368C-B697-490DEE36D8D3}"/>
                </a:ext>
              </a:extLst>
            </p:cNvPr>
            <p:cNvCxnSpPr>
              <a:cxnSpLocks/>
            </p:cNvCxnSpPr>
            <p:nvPr/>
          </p:nvCxnSpPr>
          <p:spPr>
            <a:xfrm>
              <a:off x="323850" y="2706086"/>
              <a:ext cx="0" cy="61184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98B146A7-D127-A4C8-779F-40AEAE5C489F}"/>
                </a:ext>
              </a:extLst>
            </p:cNvPr>
            <p:cNvCxnSpPr>
              <a:cxnSpLocks/>
            </p:cNvCxnSpPr>
            <p:nvPr/>
          </p:nvCxnSpPr>
          <p:spPr>
            <a:xfrm>
              <a:off x="323850" y="3080291"/>
              <a:ext cx="224093" cy="23764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2" name="Straight Connector 41">
            <a:extLst>
              <a:ext uri="{FF2B5EF4-FFF2-40B4-BE49-F238E27FC236}">
                <a16:creationId xmlns:a16="http://schemas.microsoft.com/office/drawing/2014/main" id="{D40DAE2F-E308-5537-125F-801095611D50}"/>
              </a:ext>
            </a:extLst>
          </p:cNvPr>
          <p:cNvCxnSpPr>
            <a:cxnSpLocks/>
          </p:cNvCxnSpPr>
          <p:nvPr/>
        </p:nvCxnSpPr>
        <p:spPr>
          <a:xfrm flipH="1">
            <a:off x="9635817" y="2701976"/>
            <a:ext cx="590" cy="23912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35C8A9C-27C6-DBFA-C647-F54B203A42A7}"/>
              </a:ext>
            </a:extLst>
          </p:cNvPr>
          <p:cNvCxnSpPr>
            <a:cxnSpLocks/>
          </p:cNvCxnSpPr>
          <p:nvPr/>
        </p:nvCxnSpPr>
        <p:spPr>
          <a:xfrm flipH="1">
            <a:off x="9640922" y="3569324"/>
            <a:ext cx="590" cy="239126"/>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C292979B-CD6E-C622-0B1D-A917B1339E5F}"/>
              </a:ext>
            </a:extLst>
          </p:cNvPr>
          <p:cNvGrpSpPr/>
          <p:nvPr/>
        </p:nvGrpSpPr>
        <p:grpSpPr>
          <a:xfrm flipH="1" flipV="1">
            <a:off x="9627246" y="4005154"/>
            <a:ext cx="224093" cy="611845"/>
            <a:chOff x="323850" y="2706086"/>
            <a:chExt cx="224093" cy="611845"/>
          </a:xfrm>
        </p:grpSpPr>
        <p:cxnSp>
          <p:nvCxnSpPr>
            <p:cNvPr id="49" name="Straight Connector 48">
              <a:extLst>
                <a:ext uri="{FF2B5EF4-FFF2-40B4-BE49-F238E27FC236}">
                  <a16:creationId xmlns:a16="http://schemas.microsoft.com/office/drawing/2014/main" id="{11070F2C-4418-D9A9-A96A-E41644E8EBAB}"/>
                </a:ext>
              </a:extLst>
            </p:cNvPr>
            <p:cNvCxnSpPr>
              <a:cxnSpLocks/>
            </p:cNvCxnSpPr>
            <p:nvPr/>
          </p:nvCxnSpPr>
          <p:spPr>
            <a:xfrm flipH="1">
              <a:off x="323850" y="2706086"/>
              <a:ext cx="209550" cy="256189"/>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CD1E492-E9AE-4D85-2039-002E67723597}"/>
                </a:ext>
              </a:extLst>
            </p:cNvPr>
            <p:cNvCxnSpPr>
              <a:cxnSpLocks/>
            </p:cNvCxnSpPr>
            <p:nvPr/>
          </p:nvCxnSpPr>
          <p:spPr>
            <a:xfrm>
              <a:off x="323850" y="2706086"/>
              <a:ext cx="0" cy="61184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1A64B296-2EB5-2FF6-2B72-0CEA19730C4E}"/>
                </a:ext>
              </a:extLst>
            </p:cNvPr>
            <p:cNvCxnSpPr>
              <a:cxnSpLocks/>
            </p:cNvCxnSpPr>
            <p:nvPr/>
          </p:nvCxnSpPr>
          <p:spPr>
            <a:xfrm rot="10800000">
              <a:off x="323850" y="3080291"/>
              <a:ext cx="224093" cy="23764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63" name="Straight Connector 62">
            <a:extLst>
              <a:ext uri="{FF2B5EF4-FFF2-40B4-BE49-F238E27FC236}">
                <a16:creationId xmlns:a16="http://schemas.microsoft.com/office/drawing/2014/main" id="{BFD862EC-D04A-505E-8A51-C4343BA08738}"/>
              </a:ext>
            </a:extLst>
          </p:cNvPr>
          <p:cNvCxnSpPr>
            <a:cxnSpLocks/>
          </p:cNvCxnSpPr>
          <p:nvPr/>
        </p:nvCxnSpPr>
        <p:spPr>
          <a:xfrm flipH="1">
            <a:off x="9635817" y="3759491"/>
            <a:ext cx="590" cy="23912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24" name="Straight Connector 1023">
            <a:extLst>
              <a:ext uri="{FF2B5EF4-FFF2-40B4-BE49-F238E27FC236}">
                <a16:creationId xmlns:a16="http://schemas.microsoft.com/office/drawing/2014/main" id="{11151D84-EAE8-4E96-3C83-62C5F0F3BF38}"/>
              </a:ext>
            </a:extLst>
          </p:cNvPr>
          <p:cNvCxnSpPr>
            <a:cxnSpLocks/>
          </p:cNvCxnSpPr>
          <p:nvPr/>
        </p:nvCxnSpPr>
        <p:spPr>
          <a:xfrm flipH="1">
            <a:off x="9640922" y="4626839"/>
            <a:ext cx="590" cy="239126"/>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1026" name="Group 1025">
            <a:extLst>
              <a:ext uri="{FF2B5EF4-FFF2-40B4-BE49-F238E27FC236}">
                <a16:creationId xmlns:a16="http://schemas.microsoft.com/office/drawing/2014/main" id="{0F1F460E-DEF5-9273-8C1E-2552F269F8F6}"/>
              </a:ext>
            </a:extLst>
          </p:cNvPr>
          <p:cNvGrpSpPr/>
          <p:nvPr/>
        </p:nvGrpSpPr>
        <p:grpSpPr>
          <a:xfrm>
            <a:off x="5568226" y="3172988"/>
            <a:ext cx="847800" cy="2839096"/>
            <a:chOff x="121061" y="3172988"/>
            <a:chExt cx="847800" cy="2839096"/>
          </a:xfrm>
        </p:grpSpPr>
        <p:cxnSp>
          <p:nvCxnSpPr>
            <p:cNvPr id="1034" name="Straight Connector 1033">
              <a:extLst>
                <a:ext uri="{FF2B5EF4-FFF2-40B4-BE49-F238E27FC236}">
                  <a16:creationId xmlns:a16="http://schemas.microsoft.com/office/drawing/2014/main" id="{7E886294-B5EA-5E6B-5541-7A46034BB2D8}"/>
                </a:ext>
              </a:extLst>
            </p:cNvPr>
            <p:cNvCxnSpPr>
              <a:cxnSpLocks/>
            </p:cNvCxnSpPr>
            <p:nvPr/>
          </p:nvCxnSpPr>
          <p:spPr>
            <a:xfrm flipH="1">
              <a:off x="121061" y="3195799"/>
              <a:ext cx="209549"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F5872310-EDFE-13B7-81F2-8D89931EFC7A}"/>
                </a:ext>
              </a:extLst>
            </p:cNvPr>
            <p:cNvCxnSpPr>
              <a:cxnSpLocks/>
            </p:cNvCxnSpPr>
            <p:nvPr/>
          </p:nvCxnSpPr>
          <p:spPr>
            <a:xfrm flipH="1">
              <a:off x="121061" y="4242794"/>
              <a:ext cx="209549"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36" name="Straight Connector 1035">
              <a:extLst>
                <a:ext uri="{FF2B5EF4-FFF2-40B4-BE49-F238E27FC236}">
                  <a16:creationId xmlns:a16="http://schemas.microsoft.com/office/drawing/2014/main" id="{DD0F3158-2F8B-C239-7598-8283E325CA71}"/>
                </a:ext>
              </a:extLst>
            </p:cNvPr>
            <p:cNvCxnSpPr>
              <a:cxnSpLocks/>
            </p:cNvCxnSpPr>
            <p:nvPr/>
          </p:nvCxnSpPr>
          <p:spPr>
            <a:xfrm>
              <a:off x="121061" y="3172988"/>
              <a:ext cx="0" cy="2671601"/>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37" name="Straight Connector 1036">
              <a:extLst>
                <a:ext uri="{FF2B5EF4-FFF2-40B4-BE49-F238E27FC236}">
                  <a16:creationId xmlns:a16="http://schemas.microsoft.com/office/drawing/2014/main" id="{DBF167EF-397C-C401-3786-14A184940987}"/>
                </a:ext>
              </a:extLst>
            </p:cNvPr>
            <p:cNvCxnSpPr>
              <a:cxnSpLocks/>
            </p:cNvCxnSpPr>
            <p:nvPr/>
          </p:nvCxnSpPr>
          <p:spPr>
            <a:xfrm flipH="1">
              <a:off x="121061" y="5829708"/>
              <a:ext cx="209549"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1038" name="TextBox 1037">
              <a:extLst>
                <a:ext uri="{FF2B5EF4-FFF2-40B4-BE49-F238E27FC236}">
                  <a16:creationId xmlns:a16="http://schemas.microsoft.com/office/drawing/2014/main" id="{EEF490B7-F6ED-F5EA-691D-614891BF2AA1}"/>
                </a:ext>
              </a:extLst>
            </p:cNvPr>
            <p:cNvSpPr txBox="1"/>
            <p:nvPr/>
          </p:nvSpPr>
          <p:spPr>
            <a:xfrm>
              <a:off x="280901" y="5642752"/>
              <a:ext cx="687960" cy="369332"/>
            </a:xfrm>
            <a:prstGeom prst="rect">
              <a:avLst/>
            </a:prstGeom>
            <a:noFill/>
          </p:spPr>
          <p:txBody>
            <a:bodyPr wrap="square" rtlCol="0">
              <a:spAutoFit/>
            </a:bodyPr>
            <a:lstStyle/>
            <a:p>
              <a:r>
                <a:rPr lang="en-US"/>
                <a:t>In 1</a:t>
              </a:r>
            </a:p>
          </p:txBody>
        </p:sp>
      </p:grpSp>
      <p:grpSp>
        <p:nvGrpSpPr>
          <p:cNvPr id="1039" name="Group 1038">
            <a:extLst>
              <a:ext uri="{FF2B5EF4-FFF2-40B4-BE49-F238E27FC236}">
                <a16:creationId xmlns:a16="http://schemas.microsoft.com/office/drawing/2014/main" id="{69ED4839-D006-E689-1827-59638CB7770D}"/>
              </a:ext>
            </a:extLst>
          </p:cNvPr>
          <p:cNvGrpSpPr/>
          <p:nvPr/>
        </p:nvGrpSpPr>
        <p:grpSpPr>
          <a:xfrm flipH="1">
            <a:off x="9224994" y="3172988"/>
            <a:ext cx="847800" cy="2839096"/>
            <a:chOff x="121061" y="3172988"/>
            <a:chExt cx="847800" cy="2839096"/>
          </a:xfrm>
        </p:grpSpPr>
        <p:cxnSp>
          <p:nvCxnSpPr>
            <p:cNvPr id="1040" name="Straight Connector 1039">
              <a:extLst>
                <a:ext uri="{FF2B5EF4-FFF2-40B4-BE49-F238E27FC236}">
                  <a16:creationId xmlns:a16="http://schemas.microsoft.com/office/drawing/2014/main" id="{B8E03F16-8079-36A2-E133-A3213D676C53}"/>
                </a:ext>
              </a:extLst>
            </p:cNvPr>
            <p:cNvCxnSpPr>
              <a:cxnSpLocks/>
            </p:cNvCxnSpPr>
            <p:nvPr/>
          </p:nvCxnSpPr>
          <p:spPr>
            <a:xfrm flipH="1">
              <a:off x="121061" y="3195799"/>
              <a:ext cx="209549"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41" name="Straight Connector 1040">
              <a:extLst>
                <a:ext uri="{FF2B5EF4-FFF2-40B4-BE49-F238E27FC236}">
                  <a16:creationId xmlns:a16="http://schemas.microsoft.com/office/drawing/2014/main" id="{9A935E3B-D034-283B-026D-9AB699EE78D1}"/>
                </a:ext>
              </a:extLst>
            </p:cNvPr>
            <p:cNvCxnSpPr>
              <a:cxnSpLocks/>
            </p:cNvCxnSpPr>
            <p:nvPr/>
          </p:nvCxnSpPr>
          <p:spPr>
            <a:xfrm flipH="1">
              <a:off x="121061" y="4242794"/>
              <a:ext cx="209549"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42" name="Straight Connector 1041">
              <a:extLst>
                <a:ext uri="{FF2B5EF4-FFF2-40B4-BE49-F238E27FC236}">
                  <a16:creationId xmlns:a16="http://schemas.microsoft.com/office/drawing/2014/main" id="{F13836F7-F4B2-586A-9FBE-59921E9286BF}"/>
                </a:ext>
              </a:extLst>
            </p:cNvPr>
            <p:cNvCxnSpPr>
              <a:cxnSpLocks/>
            </p:cNvCxnSpPr>
            <p:nvPr/>
          </p:nvCxnSpPr>
          <p:spPr>
            <a:xfrm>
              <a:off x="121061" y="3172988"/>
              <a:ext cx="0" cy="2671601"/>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43" name="Straight Connector 1042">
              <a:extLst>
                <a:ext uri="{FF2B5EF4-FFF2-40B4-BE49-F238E27FC236}">
                  <a16:creationId xmlns:a16="http://schemas.microsoft.com/office/drawing/2014/main" id="{F3EE5B11-9F4E-EBE2-C9B7-41C596F5A86C}"/>
                </a:ext>
              </a:extLst>
            </p:cNvPr>
            <p:cNvCxnSpPr>
              <a:cxnSpLocks/>
            </p:cNvCxnSpPr>
            <p:nvPr/>
          </p:nvCxnSpPr>
          <p:spPr>
            <a:xfrm flipH="1">
              <a:off x="121061" y="5829708"/>
              <a:ext cx="209549"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44" name="TextBox 1043">
              <a:extLst>
                <a:ext uri="{FF2B5EF4-FFF2-40B4-BE49-F238E27FC236}">
                  <a16:creationId xmlns:a16="http://schemas.microsoft.com/office/drawing/2014/main" id="{78638A67-1167-3D5A-4E3D-22726FFFED6E}"/>
                </a:ext>
              </a:extLst>
            </p:cNvPr>
            <p:cNvSpPr txBox="1"/>
            <p:nvPr/>
          </p:nvSpPr>
          <p:spPr>
            <a:xfrm>
              <a:off x="280901" y="5642752"/>
              <a:ext cx="687960" cy="369332"/>
            </a:xfrm>
            <a:prstGeom prst="rect">
              <a:avLst/>
            </a:prstGeom>
            <a:noFill/>
          </p:spPr>
          <p:txBody>
            <a:bodyPr wrap="square" rtlCol="0">
              <a:spAutoFit/>
            </a:bodyPr>
            <a:lstStyle/>
            <a:p>
              <a:r>
                <a:rPr lang="en-US"/>
                <a:t>In 2</a:t>
              </a:r>
            </a:p>
          </p:txBody>
        </p:sp>
      </p:grpSp>
    </p:spTree>
    <p:extLst>
      <p:ext uri="{BB962C8B-B14F-4D97-AF65-F5344CB8AC3E}">
        <p14:creationId xmlns:p14="http://schemas.microsoft.com/office/powerpoint/2010/main" val="50698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43200000">
                                      <p:cBhvr>
                                        <p:cTn id="6" dur="1000" fill="hold"/>
                                        <p:tgtEl>
                                          <p:spTgt spid="58"/>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grpId="0" nodeType="clickEffect">
                                  <p:stCondLst>
                                    <p:cond delay="0"/>
                                  </p:stCondLst>
                                  <p:childTnLst>
                                    <p:animRot by="21600000">
                                      <p:cBhvr>
                                        <p:cTn id="10" dur="2000" fill="hold"/>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24" grpId="0" animBg="1"/>
    </p:bldLst>
  </p:timing>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776DB-8970-1D53-EA0C-3254D3D46E0B}"/>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9A054668-7737-0B39-E641-9E88948E0856}"/>
              </a:ext>
            </a:extLst>
          </p:cNvPr>
          <p:cNvSpPr>
            <a:spLocks noGrp="1"/>
          </p:cNvSpPr>
          <p:nvPr>
            <p:ph type="ftr" sz="quarter" idx="11"/>
          </p:nvPr>
        </p:nvSpPr>
        <p:spPr/>
        <p:txBody>
          <a:bodyPr/>
          <a:lstStyle/>
          <a:p>
            <a:r>
              <a:rPr lang="en-US">
                <a:ea typeface="Calibri"/>
                <a:cs typeface="Calibri"/>
              </a:rPr>
              <a:t>Team 519: PLC Controls Lab</a:t>
            </a:r>
            <a:endParaRPr lang="en-US"/>
          </a:p>
        </p:txBody>
      </p:sp>
      <p:sp>
        <p:nvSpPr>
          <p:cNvPr id="4" name="Slide Number Placeholder 3">
            <a:extLst>
              <a:ext uri="{FF2B5EF4-FFF2-40B4-BE49-F238E27FC236}">
                <a16:creationId xmlns:a16="http://schemas.microsoft.com/office/drawing/2014/main" id="{102CA561-BC48-05F3-21A7-E4A3BF242F47}"/>
              </a:ext>
            </a:extLst>
          </p:cNvPr>
          <p:cNvSpPr>
            <a:spLocks noGrp="1"/>
          </p:cNvSpPr>
          <p:nvPr>
            <p:ph type="sldNum" sz="quarter" idx="12"/>
          </p:nvPr>
        </p:nvSpPr>
        <p:spPr/>
        <p:txBody>
          <a:bodyPr/>
          <a:lstStyle/>
          <a:p>
            <a:fld id="{A5AEF524-62EC-C340-82A1-9F47B6C43E55}" type="slidenum">
              <a:rPr lang="en-US" smtClean="0"/>
              <a:t>15</a:t>
            </a:fld>
            <a:endParaRPr lang="en-US"/>
          </a:p>
        </p:txBody>
      </p:sp>
      <p:sp>
        <p:nvSpPr>
          <p:cNvPr id="5" name="Title 4">
            <a:extLst>
              <a:ext uri="{FF2B5EF4-FFF2-40B4-BE49-F238E27FC236}">
                <a16:creationId xmlns:a16="http://schemas.microsoft.com/office/drawing/2014/main" id="{75D5A70C-C8FA-C0FA-0131-EEECB2629751}"/>
              </a:ext>
            </a:extLst>
          </p:cNvPr>
          <p:cNvSpPr>
            <a:spLocks noGrp="1"/>
          </p:cNvSpPr>
          <p:nvPr>
            <p:ph type="title"/>
          </p:nvPr>
        </p:nvSpPr>
        <p:spPr/>
        <p:txBody>
          <a:bodyPr/>
          <a:lstStyle/>
          <a:p>
            <a:r>
              <a:rPr lang="en-US"/>
              <a:t>Motor Drivers Concepts</a:t>
            </a:r>
          </a:p>
        </p:txBody>
      </p:sp>
      <p:sp>
        <p:nvSpPr>
          <p:cNvPr id="6" name="Text Placeholder 5">
            <a:extLst>
              <a:ext uri="{FF2B5EF4-FFF2-40B4-BE49-F238E27FC236}">
                <a16:creationId xmlns:a16="http://schemas.microsoft.com/office/drawing/2014/main" id="{1D8B9082-E2B5-97B1-E536-D4BC09DE6B98}"/>
              </a:ext>
            </a:extLst>
          </p:cNvPr>
          <p:cNvSpPr>
            <a:spLocks noGrp="1"/>
          </p:cNvSpPr>
          <p:nvPr>
            <p:ph type="body" sz="quarter" idx="21"/>
          </p:nvPr>
        </p:nvSpPr>
        <p:spPr/>
        <p:txBody>
          <a:bodyPr/>
          <a:lstStyle/>
          <a:p>
            <a:r>
              <a:rPr lang="en-US">
                <a:ea typeface="Calibri"/>
              </a:rPr>
              <a:t>Jack Vranicar</a:t>
            </a:r>
            <a:endParaRPr lang="en-US"/>
          </a:p>
        </p:txBody>
      </p:sp>
      <p:grpSp>
        <p:nvGrpSpPr>
          <p:cNvPr id="16" name="Group 15">
            <a:extLst>
              <a:ext uri="{FF2B5EF4-FFF2-40B4-BE49-F238E27FC236}">
                <a16:creationId xmlns:a16="http://schemas.microsoft.com/office/drawing/2014/main" id="{37A25CD5-2455-0DC2-573B-88A60BC647E9}"/>
              </a:ext>
            </a:extLst>
          </p:cNvPr>
          <p:cNvGrpSpPr>
            <a:grpSpLocks noChangeAspect="1"/>
          </p:cNvGrpSpPr>
          <p:nvPr/>
        </p:nvGrpSpPr>
        <p:grpSpPr>
          <a:xfrm>
            <a:off x="2564076" y="1662710"/>
            <a:ext cx="6256116" cy="4469995"/>
            <a:chOff x="969816" y="1964777"/>
            <a:chExt cx="5934677" cy="4240327"/>
          </a:xfrm>
        </p:grpSpPr>
        <p:sp>
          <p:nvSpPr>
            <p:cNvPr id="9" name="Oval 8">
              <a:extLst>
                <a:ext uri="{FF2B5EF4-FFF2-40B4-BE49-F238E27FC236}">
                  <a16:creationId xmlns:a16="http://schemas.microsoft.com/office/drawing/2014/main" id="{383EE7C1-1644-8C46-4213-7F8D04CB7FDA}"/>
                </a:ext>
              </a:extLst>
            </p:cNvPr>
            <p:cNvSpPr>
              <a:spLocks noChangeAspect="1"/>
            </p:cNvSpPr>
            <p:nvPr/>
          </p:nvSpPr>
          <p:spPr>
            <a:xfrm>
              <a:off x="969816" y="1973109"/>
              <a:ext cx="4233687" cy="4231995"/>
            </a:xfrm>
            <a:prstGeom prst="ellipse">
              <a:avLst/>
            </a:prstGeom>
            <a:solidFill>
              <a:schemeClr val="accent3">
                <a:lumMod val="60000"/>
                <a:lumOff val="40000"/>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DBB6622-04A3-4746-0E6B-930C7E9AC60B}"/>
                </a:ext>
              </a:extLst>
            </p:cNvPr>
            <p:cNvSpPr>
              <a:spLocks noChangeAspect="1"/>
            </p:cNvSpPr>
            <p:nvPr/>
          </p:nvSpPr>
          <p:spPr>
            <a:xfrm>
              <a:off x="2670806" y="1964777"/>
              <a:ext cx="4233687" cy="4231995"/>
            </a:xfrm>
            <a:prstGeom prst="ellipse">
              <a:avLst/>
            </a:prstGeom>
            <a:solidFill>
              <a:schemeClr val="accent3">
                <a:lumMod val="60000"/>
                <a:lumOff val="40000"/>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E0DB089-BDEC-A7F4-790C-37127F437050}"/>
                </a:ext>
              </a:extLst>
            </p:cNvPr>
            <p:cNvSpPr txBox="1"/>
            <p:nvPr/>
          </p:nvSpPr>
          <p:spPr>
            <a:xfrm>
              <a:off x="2181225" y="2184230"/>
              <a:ext cx="914400" cy="461665"/>
            </a:xfrm>
            <a:prstGeom prst="rect">
              <a:avLst/>
            </a:prstGeom>
            <a:noFill/>
          </p:spPr>
          <p:txBody>
            <a:bodyPr wrap="square" rtlCol="0">
              <a:spAutoFit/>
            </a:bodyPr>
            <a:lstStyle/>
            <a:p>
              <a:pPr algn="ctr"/>
              <a:r>
                <a:rPr lang="en-US" sz="2400" b="1" u="sng"/>
                <a:t>PLCs</a:t>
              </a:r>
              <a:endParaRPr lang="en-US" b="1" u="sng"/>
            </a:p>
          </p:txBody>
        </p:sp>
        <p:sp>
          <p:nvSpPr>
            <p:cNvPr id="12" name="TextBox 11">
              <a:extLst>
                <a:ext uri="{FF2B5EF4-FFF2-40B4-BE49-F238E27FC236}">
                  <a16:creationId xmlns:a16="http://schemas.microsoft.com/office/drawing/2014/main" id="{1A37F7A5-C50A-29A3-F0D0-5F33632881C6}"/>
                </a:ext>
              </a:extLst>
            </p:cNvPr>
            <p:cNvSpPr txBox="1"/>
            <p:nvPr/>
          </p:nvSpPr>
          <p:spPr>
            <a:xfrm>
              <a:off x="4519284" y="2184229"/>
              <a:ext cx="1534714" cy="461665"/>
            </a:xfrm>
            <a:prstGeom prst="rect">
              <a:avLst/>
            </a:prstGeom>
            <a:noFill/>
          </p:spPr>
          <p:txBody>
            <a:bodyPr wrap="square" rtlCol="0">
              <a:spAutoFit/>
            </a:bodyPr>
            <a:lstStyle/>
            <a:p>
              <a:pPr algn="ctr"/>
              <a:r>
                <a:rPr lang="en-US" sz="2400" b="1" u="sng"/>
                <a:t>Arduinos</a:t>
              </a:r>
              <a:endParaRPr lang="en-US" b="1" u="sng"/>
            </a:p>
          </p:txBody>
        </p:sp>
        <p:sp>
          <p:nvSpPr>
            <p:cNvPr id="13" name="TextBox 12">
              <a:extLst>
                <a:ext uri="{FF2B5EF4-FFF2-40B4-BE49-F238E27FC236}">
                  <a16:creationId xmlns:a16="http://schemas.microsoft.com/office/drawing/2014/main" id="{14913F9D-FD6D-4C6F-4A7C-4842F66C7AAC}"/>
                </a:ext>
              </a:extLst>
            </p:cNvPr>
            <p:cNvSpPr txBox="1"/>
            <p:nvPr/>
          </p:nvSpPr>
          <p:spPr>
            <a:xfrm>
              <a:off x="3062573" y="3297543"/>
              <a:ext cx="1745640" cy="1839367"/>
            </a:xfrm>
            <a:prstGeom prst="rect">
              <a:avLst/>
            </a:prstGeom>
            <a:noFill/>
          </p:spPr>
          <p:txBody>
            <a:bodyPr wrap="square" rtlCol="0">
              <a:spAutoFit/>
            </a:bodyPr>
            <a:lstStyle/>
            <a:p>
              <a:pPr algn="ctr"/>
              <a:r>
                <a:rPr lang="en-US" sz="2400" b="1"/>
                <a:t>PWM</a:t>
              </a:r>
            </a:p>
            <a:p>
              <a:pPr algn="ctr"/>
              <a:r>
                <a:rPr lang="en-US" sz="2400" b="1"/>
                <a:t>Digital IO</a:t>
              </a:r>
            </a:p>
            <a:p>
              <a:pPr algn="ctr"/>
              <a:r>
                <a:rPr lang="en-US" sz="2400" b="1"/>
                <a:t>Transistors</a:t>
              </a:r>
            </a:p>
            <a:p>
              <a:pPr algn="ctr"/>
              <a:r>
                <a:rPr lang="en-US" sz="2400" b="1"/>
                <a:t>Diodes</a:t>
              </a:r>
            </a:p>
            <a:p>
              <a:pPr algn="ctr"/>
              <a:endParaRPr lang="en-US" sz="2400" b="1"/>
            </a:p>
          </p:txBody>
        </p:sp>
        <p:sp>
          <p:nvSpPr>
            <p:cNvPr id="14" name="TextBox 13">
              <a:extLst>
                <a:ext uri="{FF2B5EF4-FFF2-40B4-BE49-F238E27FC236}">
                  <a16:creationId xmlns:a16="http://schemas.microsoft.com/office/drawing/2014/main" id="{75213C43-5A1E-F0B3-3894-F7E1B8C60D90}"/>
                </a:ext>
              </a:extLst>
            </p:cNvPr>
            <p:cNvSpPr txBox="1"/>
            <p:nvPr/>
          </p:nvSpPr>
          <p:spPr>
            <a:xfrm>
              <a:off x="1146302" y="3566031"/>
              <a:ext cx="1394007" cy="788300"/>
            </a:xfrm>
            <a:prstGeom prst="rect">
              <a:avLst/>
            </a:prstGeom>
            <a:noFill/>
          </p:spPr>
          <p:txBody>
            <a:bodyPr wrap="square" rtlCol="0">
              <a:spAutoFit/>
            </a:bodyPr>
            <a:lstStyle/>
            <a:p>
              <a:pPr algn="ctr"/>
              <a:r>
                <a:rPr lang="en-US" sz="2400" b="1"/>
                <a:t>Ladder Logic</a:t>
              </a:r>
            </a:p>
          </p:txBody>
        </p:sp>
        <p:sp>
          <p:nvSpPr>
            <p:cNvPr id="15" name="TextBox 14">
              <a:extLst>
                <a:ext uri="{FF2B5EF4-FFF2-40B4-BE49-F238E27FC236}">
                  <a16:creationId xmlns:a16="http://schemas.microsoft.com/office/drawing/2014/main" id="{FAD49A1A-56FD-B334-9A2A-8BA08A6F769D}"/>
                </a:ext>
              </a:extLst>
            </p:cNvPr>
            <p:cNvSpPr txBox="1"/>
            <p:nvPr/>
          </p:nvSpPr>
          <p:spPr>
            <a:xfrm>
              <a:off x="5334000" y="3729349"/>
              <a:ext cx="914400" cy="461665"/>
            </a:xfrm>
            <a:prstGeom prst="rect">
              <a:avLst/>
            </a:prstGeom>
            <a:noFill/>
          </p:spPr>
          <p:txBody>
            <a:bodyPr wrap="square" rtlCol="0">
              <a:spAutoFit/>
            </a:bodyPr>
            <a:lstStyle/>
            <a:p>
              <a:pPr algn="ctr"/>
              <a:r>
                <a:rPr lang="en-US" sz="2400" b="1"/>
                <a:t>C</a:t>
              </a:r>
            </a:p>
          </p:txBody>
        </p:sp>
      </p:grpSp>
    </p:spTree>
    <p:extLst>
      <p:ext uri="{BB962C8B-B14F-4D97-AF65-F5344CB8AC3E}">
        <p14:creationId xmlns:p14="http://schemas.microsoft.com/office/powerpoint/2010/main" val="1135191635"/>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F137D59-D08B-8EC3-5229-98B166FC9773}"/>
              </a:ext>
            </a:extLst>
          </p:cNvPr>
          <p:cNvSpPr>
            <a:spLocks noGrp="1"/>
          </p:cNvSpPr>
          <p:nvPr>
            <p:ph type="ftr" sz="quarter" idx="11"/>
          </p:nvPr>
        </p:nvSpPr>
        <p:spPr/>
        <p:txBody>
          <a:bodyPr/>
          <a:lstStyle/>
          <a:p>
            <a:r>
              <a:rPr lang="en-US">
                <a:ea typeface="Calibri"/>
                <a:cs typeface="Calibri"/>
              </a:rPr>
              <a:t>Team 519: PLC Controls Lab</a:t>
            </a:r>
            <a:endParaRPr lang="en-US"/>
          </a:p>
        </p:txBody>
      </p:sp>
      <p:sp>
        <p:nvSpPr>
          <p:cNvPr id="4" name="Slide Number Placeholder 3">
            <a:extLst>
              <a:ext uri="{FF2B5EF4-FFF2-40B4-BE49-F238E27FC236}">
                <a16:creationId xmlns:a16="http://schemas.microsoft.com/office/drawing/2014/main" id="{85F3B8FC-CD5B-E6B1-AB0E-2DB0E83D414C}"/>
              </a:ext>
            </a:extLst>
          </p:cNvPr>
          <p:cNvSpPr>
            <a:spLocks noGrp="1"/>
          </p:cNvSpPr>
          <p:nvPr>
            <p:ph type="sldNum" sz="quarter" idx="12"/>
          </p:nvPr>
        </p:nvSpPr>
        <p:spPr/>
        <p:txBody>
          <a:bodyPr/>
          <a:lstStyle/>
          <a:p>
            <a:fld id="{A5AEF524-62EC-C340-82A1-9F47B6C43E55}" type="slidenum">
              <a:rPr lang="en-US" smtClean="0"/>
              <a:t>16</a:t>
            </a:fld>
            <a:endParaRPr lang="en-US"/>
          </a:p>
        </p:txBody>
      </p:sp>
      <p:sp>
        <p:nvSpPr>
          <p:cNvPr id="5" name="Title 4">
            <a:extLst>
              <a:ext uri="{FF2B5EF4-FFF2-40B4-BE49-F238E27FC236}">
                <a16:creationId xmlns:a16="http://schemas.microsoft.com/office/drawing/2014/main" id="{EB791D35-1C0A-ADAE-6E4C-9086FBE1A77A}"/>
              </a:ext>
            </a:extLst>
          </p:cNvPr>
          <p:cNvSpPr>
            <a:spLocks noGrp="1"/>
          </p:cNvSpPr>
          <p:nvPr>
            <p:ph type="title"/>
          </p:nvPr>
        </p:nvSpPr>
        <p:spPr/>
        <p:txBody>
          <a:bodyPr/>
          <a:lstStyle/>
          <a:p>
            <a:r>
              <a:rPr lang="en-US"/>
              <a:t>Concepts 2 &amp; 3</a:t>
            </a:r>
          </a:p>
        </p:txBody>
      </p:sp>
      <p:sp>
        <p:nvSpPr>
          <p:cNvPr id="6" name="Text Placeholder 5">
            <a:extLst>
              <a:ext uri="{FF2B5EF4-FFF2-40B4-BE49-F238E27FC236}">
                <a16:creationId xmlns:a16="http://schemas.microsoft.com/office/drawing/2014/main" id="{724D9753-3EF4-1AE4-FF23-9E8DF9A10406}"/>
              </a:ext>
            </a:extLst>
          </p:cNvPr>
          <p:cNvSpPr>
            <a:spLocks noGrp="1"/>
          </p:cNvSpPr>
          <p:nvPr>
            <p:ph type="body" sz="quarter" idx="21"/>
          </p:nvPr>
        </p:nvSpPr>
        <p:spPr/>
        <p:txBody>
          <a:bodyPr/>
          <a:lstStyle/>
          <a:p>
            <a:r>
              <a:rPr lang="en-US"/>
              <a:t>Jack Vranicar</a:t>
            </a:r>
          </a:p>
        </p:txBody>
      </p:sp>
      <p:pic>
        <p:nvPicPr>
          <p:cNvPr id="14" name="Graphic 13" descr="Traffic light with solid fill">
            <a:extLst>
              <a:ext uri="{FF2B5EF4-FFF2-40B4-BE49-F238E27FC236}">
                <a16:creationId xmlns:a16="http://schemas.microsoft.com/office/drawing/2014/main" id="{8BE09C5C-2EF2-AF51-7B6F-9DC1B1F023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6000" y="1556038"/>
            <a:ext cx="3745924" cy="3745924"/>
          </a:xfrm>
          <a:prstGeom prst="rect">
            <a:avLst/>
          </a:prstGeom>
        </p:spPr>
      </p:pic>
      <p:pic>
        <p:nvPicPr>
          <p:cNvPr id="2" name="Picture 1">
            <a:extLst>
              <a:ext uri="{FF2B5EF4-FFF2-40B4-BE49-F238E27FC236}">
                <a16:creationId xmlns:a16="http://schemas.microsoft.com/office/drawing/2014/main" id="{49B7B9DD-3407-EC0E-16F1-187DC16D9E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56658" y1="28328" x2="79634" y2="30186"/>
                        <a14:foregroundMark x1="33943" y1="23529" x2="40339" y2="41176"/>
                      </a14:backgroundRemoval>
                    </a14:imgEffect>
                  </a14:imgLayer>
                </a14:imgProps>
              </a:ext>
            </a:extLst>
          </a:blip>
          <a:srcRect b="29348"/>
          <a:stretch/>
        </p:blipFill>
        <p:spPr>
          <a:xfrm>
            <a:off x="-303091" y="1556038"/>
            <a:ext cx="6286847" cy="3745924"/>
          </a:xfrm>
          <a:prstGeom prst="rect">
            <a:avLst/>
          </a:prstGeom>
        </p:spPr>
      </p:pic>
    </p:spTree>
    <p:extLst>
      <p:ext uri="{BB962C8B-B14F-4D97-AF65-F5344CB8AC3E}">
        <p14:creationId xmlns:p14="http://schemas.microsoft.com/office/powerpoint/2010/main" val="22022315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descr="A metal ladder with a camera on it&#10;&#10;Description automatically generated">
            <a:extLst>
              <a:ext uri="{FF2B5EF4-FFF2-40B4-BE49-F238E27FC236}">
                <a16:creationId xmlns:a16="http://schemas.microsoft.com/office/drawing/2014/main" id="{1923805A-8DB1-D10C-AEA5-C1AD97BF9A0D}"/>
              </a:ext>
            </a:extLst>
          </p:cNvPr>
          <p:cNvPicPr>
            <a:picLocks noGrp="1" noChangeAspect="1"/>
          </p:cNvPicPr>
          <p:nvPr>
            <p:ph sz="half" idx="1"/>
          </p:nvPr>
        </p:nvPicPr>
        <p:blipFill>
          <a:blip r:embed="rId2"/>
          <a:srcRect t="3574" r="2" b="28052"/>
          <a:stretch/>
        </p:blipFill>
        <p:spPr>
          <a:xfrm>
            <a:off x="468964" y="1825625"/>
            <a:ext cx="4788835" cy="4351338"/>
          </a:xfrm>
          <a:noFill/>
        </p:spPr>
      </p:pic>
      <p:pic>
        <p:nvPicPr>
          <p:cNvPr id="5" name="Picture 4" descr="A grey electronic device with a green screen&#10;&#10;Description automatically generated">
            <a:extLst>
              <a:ext uri="{FF2B5EF4-FFF2-40B4-BE49-F238E27FC236}">
                <a16:creationId xmlns:a16="http://schemas.microsoft.com/office/drawing/2014/main" id="{981C25D5-4ACE-1F64-EA0D-D093697ABDC9}"/>
              </a:ext>
            </a:extLst>
          </p:cNvPr>
          <p:cNvPicPr>
            <a:picLocks noChangeAspect="1"/>
          </p:cNvPicPr>
          <p:nvPr/>
        </p:nvPicPr>
        <p:blipFill>
          <a:blip r:embed="rId3"/>
          <a:srcRect r="17457" b="-3"/>
          <a:stretch/>
        </p:blipFill>
        <p:spPr>
          <a:xfrm>
            <a:off x="5410199" y="1825625"/>
            <a:ext cx="4788835" cy="4351338"/>
          </a:xfrm>
          <a:prstGeom prst="rect">
            <a:avLst/>
          </a:prstGeom>
          <a:noFill/>
        </p:spPr>
      </p:pic>
      <p:sp>
        <p:nvSpPr>
          <p:cNvPr id="20" name="Footer Placeholder 3">
            <a:extLst>
              <a:ext uri="{FF2B5EF4-FFF2-40B4-BE49-F238E27FC236}">
                <a16:creationId xmlns:a16="http://schemas.microsoft.com/office/drawing/2014/main" id="{A883CCA9-338F-7EC1-D971-9C12B21E6C53}"/>
              </a:ext>
            </a:extLst>
          </p:cNvPr>
          <p:cNvSpPr>
            <a:spLocks noGrp="1"/>
          </p:cNvSpPr>
          <p:nvPr>
            <p:ph type="ftr" sz="quarter" idx="11"/>
          </p:nvPr>
        </p:nvSpPr>
        <p:spPr>
          <a:xfrm>
            <a:off x="533400" y="6377940"/>
            <a:ext cx="4274813" cy="274320"/>
          </a:xfrm>
        </p:spPr>
        <p:txBody>
          <a:bodyPr/>
          <a:lstStyle/>
          <a:p>
            <a:r>
              <a:rPr lang="en-US">
                <a:ea typeface="Calibri"/>
                <a:cs typeface="Calibri"/>
              </a:rPr>
              <a:t>Team 519: PLC Controls Lab</a:t>
            </a:r>
            <a:endParaRPr lang="en-US"/>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17</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a:xfrm>
            <a:off x="468964" y="457200"/>
            <a:ext cx="9741836" cy="960276"/>
          </a:xfrm>
        </p:spPr>
        <p:txBody>
          <a:bodyPr anchor="b">
            <a:normAutofit/>
          </a:bodyPr>
          <a:lstStyle/>
          <a:p>
            <a:r>
              <a:rPr lang="en-US"/>
              <a:t>Hardware</a:t>
            </a:r>
          </a:p>
        </p:txBody>
      </p:sp>
      <p:sp>
        <p:nvSpPr>
          <p:cNvPr id="6" name="Text Placeholder 5">
            <a:extLst>
              <a:ext uri="{FF2B5EF4-FFF2-40B4-BE49-F238E27FC236}">
                <a16:creationId xmlns:a16="http://schemas.microsoft.com/office/drawing/2014/main" id="{199431AB-10A5-2FCD-E857-8C37043FC827}"/>
              </a:ext>
            </a:extLst>
          </p:cNvPr>
          <p:cNvSpPr>
            <a:spLocks noGrp="1"/>
          </p:cNvSpPr>
          <p:nvPr>
            <p:ph type="body" sz="quarter" idx="21"/>
          </p:nvPr>
        </p:nvSpPr>
        <p:spPr/>
        <p:txBody>
          <a:bodyPr/>
          <a:lstStyle/>
          <a:p>
            <a:r>
              <a:rPr lang="en-US"/>
              <a:t>Grant Hoffmeyer</a:t>
            </a:r>
          </a:p>
        </p:txBody>
      </p:sp>
    </p:spTree>
    <p:extLst>
      <p:ext uri="{BB962C8B-B14F-4D97-AF65-F5344CB8AC3E}">
        <p14:creationId xmlns:p14="http://schemas.microsoft.com/office/powerpoint/2010/main" val="8717535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17441-03A1-96ED-26AD-2FB37F08735D}"/>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4F8D85-A90B-1F84-0BAB-305CA51DA14E}"/>
              </a:ext>
            </a:extLst>
          </p:cNvPr>
          <p:cNvSpPr>
            <a:spLocks noGrp="1"/>
          </p:cNvSpPr>
          <p:nvPr>
            <p:ph type="ftr" sz="quarter" idx="11"/>
          </p:nvPr>
        </p:nvSpPr>
        <p:spPr/>
        <p:txBody>
          <a:bodyPr/>
          <a:lstStyle/>
          <a:p>
            <a:r>
              <a:rPr lang="en-US">
                <a:ea typeface="Calibri"/>
                <a:cs typeface="Calibri"/>
              </a:rPr>
              <a:t>Team 519: PLC Controls Lab</a:t>
            </a:r>
            <a:endParaRPr lang="en-US"/>
          </a:p>
        </p:txBody>
      </p:sp>
      <p:sp>
        <p:nvSpPr>
          <p:cNvPr id="4" name="Slide Number Placeholder 3">
            <a:extLst>
              <a:ext uri="{FF2B5EF4-FFF2-40B4-BE49-F238E27FC236}">
                <a16:creationId xmlns:a16="http://schemas.microsoft.com/office/drawing/2014/main" id="{32776157-B5D0-7460-05D2-DF1A3017882A}"/>
              </a:ext>
            </a:extLst>
          </p:cNvPr>
          <p:cNvSpPr>
            <a:spLocks noGrp="1"/>
          </p:cNvSpPr>
          <p:nvPr>
            <p:ph type="sldNum" sz="quarter" idx="12"/>
          </p:nvPr>
        </p:nvSpPr>
        <p:spPr/>
        <p:txBody>
          <a:bodyPr/>
          <a:lstStyle/>
          <a:p>
            <a:fld id="{A5AEF524-62EC-C340-82A1-9F47B6C43E55}" type="slidenum">
              <a:rPr lang="en-US" smtClean="0"/>
              <a:t>18</a:t>
            </a:fld>
            <a:endParaRPr lang="en-US"/>
          </a:p>
        </p:txBody>
      </p:sp>
      <p:sp>
        <p:nvSpPr>
          <p:cNvPr id="5" name="Title 4">
            <a:extLst>
              <a:ext uri="{FF2B5EF4-FFF2-40B4-BE49-F238E27FC236}">
                <a16:creationId xmlns:a16="http://schemas.microsoft.com/office/drawing/2014/main" id="{36C9FF26-6118-9B3A-B62E-3044747D0532}"/>
              </a:ext>
            </a:extLst>
          </p:cNvPr>
          <p:cNvSpPr>
            <a:spLocks noGrp="1"/>
          </p:cNvSpPr>
          <p:nvPr>
            <p:ph type="title"/>
          </p:nvPr>
        </p:nvSpPr>
        <p:spPr/>
        <p:txBody>
          <a:bodyPr/>
          <a:lstStyle/>
          <a:p>
            <a:r>
              <a:rPr lang="en-US"/>
              <a:t>Bill of Materials</a:t>
            </a:r>
          </a:p>
        </p:txBody>
      </p:sp>
      <p:sp>
        <p:nvSpPr>
          <p:cNvPr id="2" name="Rectangle: Rounded Corners 1">
            <a:extLst>
              <a:ext uri="{FF2B5EF4-FFF2-40B4-BE49-F238E27FC236}">
                <a16:creationId xmlns:a16="http://schemas.microsoft.com/office/drawing/2014/main" id="{86DFDEDB-37D7-E191-590F-4D1A21A071A7}"/>
              </a:ext>
            </a:extLst>
          </p:cNvPr>
          <p:cNvSpPr/>
          <p:nvPr/>
        </p:nvSpPr>
        <p:spPr>
          <a:xfrm>
            <a:off x="3851735" y="1856509"/>
            <a:ext cx="2391875" cy="1154507"/>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t>PLC?</a:t>
            </a:r>
          </a:p>
        </p:txBody>
      </p:sp>
      <p:pic>
        <p:nvPicPr>
          <p:cNvPr id="8" name="Picture 7" descr="A black electronic device with green lights&#10;&#10;Description automatically generated">
            <a:extLst>
              <a:ext uri="{FF2B5EF4-FFF2-40B4-BE49-F238E27FC236}">
                <a16:creationId xmlns:a16="http://schemas.microsoft.com/office/drawing/2014/main" id="{81D69B7E-B26D-7DDE-B51A-AA32863D433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734605" y="3255959"/>
            <a:ext cx="2893778" cy="2893778"/>
          </a:xfrm>
          <a:prstGeom prst="rect">
            <a:avLst/>
          </a:prstGeom>
        </p:spPr>
      </p:pic>
      <p:pic>
        <p:nvPicPr>
          <p:cNvPr id="10" name="Picture 9" descr="A grey electronic device with buttons&#10;&#10;Description automatically generated">
            <a:extLst>
              <a:ext uri="{FF2B5EF4-FFF2-40B4-BE49-F238E27FC236}">
                <a16:creationId xmlns:a16="http://schemas.microsoft.com/office/drawing/2014/main" id="{85DB02ED-BB56-A6A8-97B4-C09ABFD95E4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5047672" y="3532069"/>
            <a:ext cx="4452731" cy="2504661"/>
          </a:xfrm>
          <a:prstGeom prst="rect">
            <a:avLst/>
          </a:prstGeom>
        </p:spPr>
      </p:pic>
      <p:sp>
        <p:nvSpPr>
          <p:cNvPr id="11" name="TextBox 10">
            <a:extLst>
              <a:ext uri="{FF2B5EF4-FFF2-40B4-BE49-F238E27FC236}">
                <a16:creationId xmlns:a16="http://schemas.microsoft.com/office/drawing/2014/main" id="{4C93FDAF-987E-174B-E659-7301C13BFD0A}"/>
              </a:ext>
            </a:extLst>
          </p:cNvPr>
          <p:cNvSpPr txBox="1"/>
          <p:nvPr/>
        </p:nvSpPr>
        <p:spPr>
          <a:xfrm>
            <a:off x="5844509" y="5867453"/>
            <a:ext cx="3027704" cy="338554"/>
          </a:xfrm>
          <a:prstGeom prst="rect">
            <a:avLst/>
          </a:prstGeom>
          <a:noFill/>
        </p:spPr>
        <p:txBody>
          <a:bodyPr wrap="square" rtlCol="0">
            <a:spAutoFit/>
          </a:bodyPr>
          <a:lstStyle/>
          <a:p>
            <a:r>
              <a:rPr lang="en-US" sz="400">
                <a:solidFill>
                  <a:schemeClr val="bg1">
                    <a:lumMod val="75000"/>
                  </a:schemeClr>
                </a:solidFill>
                <a:hlinkClick r:id="rId6">
                  <a:extLst>
                    <a:ext uri="{A12FA001-AC4F-418D-AE19-62706E023703}">
                      <ahyp:hlinkClr xmlns:ahyp="http://schemas.microsoft.com/office/drawing/2018/hyperlinkcolor" val="tx"/>
                    </a:ext>
                  </a:extLst>
                </a:hlinkClick>
              </a:rPr>
              <a:t>allen-bradley.industrialautomationco.com/</a:t>
            </a:r>
            <a:r>
              <a:rPr lang="en-US" sz="400" err="1">
                <a:solidFill>
                  <a:schemeClr val="bg1">
                    <a:lumMod val="75000"/>
                  </a:schemeClr>
                </a:solidFill>
                <a:hlinkClick r:id="rId6">
                  <a:extLst>
                    <a:ext uri="{A12FA001-AC4F-418D-AE19-62706E023703}">
                      <ahyp:hlinkClr xmlns:ahyp="http://schemas.microsoft.com/office/drawing/2018/hyperlinkcolor" val="tx"/>
                    </a:ext>
                  </a:extLst>
                </a:hlinkClick>
              </a:rPr>
              <a:t>allen-bradley</a:t>
            </a:r>
            <a:r>
              <a:rPr lang="en-US" sz="400">
                <a:solidFill>
                  <a:schemeClr val="bg1">
                    <a:lumMod val="75000"/>
                  </a:schemeClr>
                </a:solidFill>
                <a:hlinkClick r:id="rId6">
                  <a:extLst>
                    <a:ext uri="{A12FA001-AC4F-418D-AE19-62706E023703}">
                      <ahyp:hlinkClr xmlns:ahyp="http://schemas.microsoft.com/office/drawing/2018/hyperlinkcolor" val="tx"/>
                    </a:ext>
                  </a:extLst>
                </a:hlinkClick>
              </a:rPr>
              <a:t>/?</a:t>
            </a:r>
            <a:r>
              <a:rPr lang="en-US" sz="400" err="1">
                <a:solidFill>
                  <a:schemeClr val="bg1">
                    <a:lumMod val="75000"/>
                  </a:schemeClr>
                </a:solidFill>
                <a:hlinkClick r:id="rId6">
                  <a:extLst>
                    <a:ext uri="{A12FA001-AC4F-418D-AE19-62706E023703}">
                      <ahyp:hlinkClr xmlns:ahyp="http://schemas.microsoft.com/office/drawing/2018/hyperlinkcolor" val="tx"/>
                    </a:ext>
                  </a:extLst>
                </a:hlinkClick>
              </a:rPr>
              <a:t>part_number</a:t>
            </a:r>
            <a:r>
              <a:rPr lang="en-US" sz="400">
                <a:solidFill>
                  <a:schemeClr val="bg1">
                    <a:lumMod val="75000"/>
                  </a:schemeClr>
                </a:solidFill>
                <a:hlinkClick r:id="rId6">
                  <a:extLst>
                    <a:ext uri="{A12FA001-AC4F-418D-AE19-62706E023703}">
                      <ahyp:hlinkClr xmlns:ahyp="http://schemas.microsoft.com/office/drawing/2018/hyperlinkcolor" val="tx"/>
                    </a:ext>
                  </a:extLst>
                </a:hlinkClick>
              </a:rPr>
              <a:t>=5069-L306ER-A&amp;pnparameter=5069-L306ER-A&amp;cq_src=</a:t>
            </a:r>
            <a:r>
              <a:rPr lang="en-US" sz="400" err="1">
                <a:solidFill>
                  <a:schemeClr val="bg1">
                    <a:lumMod val="75000"/>
                  </a:schemeClr>
                </a:solidFill>
                <a:hlinkClick r:id="rId6">
                  <a:extLst>
                    <a:ext uri="{A12FA001-AC4F-418D-AE19-62706E023703}">
                      <ahyp:hlinkClr xmlns:ahyp="http://schemas.microsoft.com/office/drawing/2018/hyperlinkcolor" val="tx"/>
                    </a:ext>
                  </a:extLst>
                </a:hlinkClick>
              </a:rPr>
              <a:t>google_ads&amp;cq_cmp</a:t>
            </a:r>
            <a:r>
              <a:rPr lang="en-US" sz="400">
                <a:solidFill>
                  <a:schemeClr val="bg1">
                    <a:lumMod val="75000"/>
                  </a:schemeClr>
                </a:solidFill>
                <a:hlinkClick r:id="rId6">
                  <a:extLst>
                    <a:ext uri="{A12FA001-AC4F-418D-AE19-62706E023703}">
                      <ahyp:hlinkClr xmlns:ahyp="http://schemas.microsoft.com/office/drawing/2018/hyperlinkcolor" val="tx"/>
                    </a:ext>
                  </a:extLst>
                </a:hlinkClick>
              </a:rPr>
              <a:t>=359119035&amp;cq_con=1342504952089723&amp;cq_term=5069-L306ER-A&amp;cq_med=&amp;</a:t>
            </a:r>
            <a:r>
              <a:rPr lang="en-US" sz="400" err="1">
                <a:solidFill>
                  <a:schemeClr val="bg1">
                    <a:lumMod val="75000"/>
                  </a:schemeClr>
                </a:solidFill>
                <a:hlinkClick r:id="rId6">
                  <a:extLst>
                    <a:ext uri="{A12FA001-AC4F-418D-AE19-62706E023703}">
                      <ahyp:hlinkClr xmlns:ahyp="http://schemas.microsoft.com/office/drawing/2018/hyperlinkcolor" val="tx"/>
                    </a:ext>
                  </a:extLst>
                </a:hlinkClick>
              </a:rPr>
              <a:t>cq_plac</a:t>
            </a:r>
            <a:r>
              <a:rPr lang="en-US" sz="400">
                <a:solidFill>
                  <a:schemeClr val="bg1">
                    <a:lumMod val="75000"/>
                  </a:schemeClr>
                </a:solidFill>
                <a:hlinkClick r:id="rId6">
                  <a:extLst>
                    <a:ext uri="{A12FA001-AC4F-418D-AE19-62706E023703}">
                      <ahyp:hlinkClr xmlns:ahyp="http://schemas.microsoft.com/office/drawing/2018/hyperlinkcolor" val="tx"/>
                    </a:ext>
                  </a:extLst>
                </a:hlinkClick>
              </a:rPr>
              <a:t>=&amp;</a:t>
            </a:r>
            <a:r>
              <a:rPr lang="en-US" sz="400" err="1">
                <a:solidFill>
                  <a:schemeClr val="bg1">
                    <a:lumMod val="75000"/>
                  </a:schemeClr>
                </a:solidFill>
                <a:hlinkClick r:id="rId6">
                  <a:extLst>
                    <a:ext uri="{A12FA001-AC4F-418D-AE19-62706E023703}">
                      <ahyp:hlinkClr xmlns:ahyp="http://schemas.microsoft.com/office/drawing/2018/hyperlinkcolor" val="tx"/>
                    </a:ext>
                  </a:extLst>
                </a:hlinkClick>
              </a:rPr>
              <a:t>cq_net</a:t>
            </a:r>
            <a:r>
              <a:rPr lang="en-US" sz="400">
                <a:solidFill>
                  <a:schemeClr val="bg1">
                    <a:lumMod val="75000"/>
                  </a:schemeClr>
                </a:solidFill>
                <a:hlinkClick r:id="rId6">
                  <a:extLst>
                    <a:ext uri="{A12FA001-AC4F-418D-AE19-62706E023703}">
                      <ahyp:hlinkClr xmlns:ahyp="http://schemas.microsoft.com/office/drawing/2018/hyperlinkcolor" val="tx"/>
                    </a:ext>
                  </a:extLst>
                </a:hlinkClick>
              </a:rPr>
              <a:t>=</a:t>
            </a:r>
            <a:r>
              <a:rPr lang="en-US" sz="400" err="1">
                <a:solidFill>
                  <a:schemeClr val="bg1">
                    <a:lumMod val="75000"/>
                  </a:schemeClr>
                </a:solidFill>
                <a:hlinkClick r:id="rId6">
                  <a:extLst>
                    <a:ext uri="{A12FA001-AC4F-418D-AE19-62706E023703}">
                      <ahyp:hlinkClr xmlns:ahyp="http://schemas.microsoft.com/office/drawing/2018/hyperlinkcolor" val="tx"/>
                    </a:ext>
                  </a:extLst>
                </a:hlinkClick>
              </a:rPr>
              <a:t>o&amp;cq_pos</a:t>
            </a:r>
            <a:r>
              <a:rPr lang="en-US" sz="400">
                <a:solidFill>
                  <a:schemeClr val="bg1">
                    <a:lumMod val="75000"/>
                  </a:schemeClr>
                </a:solidFill>
                <a:hlinkClick r:id="rId6">
                  <a:extLst>
                    <a:ext uri="{A12FA001-AC4F-418D-AE19-62706E023703}">
                      <ahyp:hlinkClr xmlns:ahyp="http://schemas.microsoft.com/office/drawing/2018/hyperlinkcolor" val="tx"/>
                    </a:ext>
                  </a:extLst>
                </a:hlinkClick>
              </a:rPr>
              <a:t>=&amp;</a:t>
            </a:r>
            <a:r>
              <a:rPr lang="en-US" sz="400" err="1">
                <a:solidFill>
                  <a:schemeClr val="bg1">
                    <a:lumMod val="75000"/>
                  </a:schemeClr>
                </a:solidFill>
                <a:hlinkClick r:id="rId6">
                  <a:extLst>
                    <a:ext uri="{A12FA001-AC4F-418D-AE19-62706E023703}">
                      <ahyp:hlinkClr xmlns:ahyp="http://schemas.microsoft.com/office/drawing/2018/hyperlinkcolor" val="tx"/>
                    </a:ext>
                  </a:extLst>
                </a:hlinkClick>
              </a:rPr>
              <a:t>cq_plt</a:t>
            </a:r>
            <a:r>
              <a:rPr lang="en-US" sz="400">
                <a:solidFill>
                  <a:schemeClr val="bg1">
                    <a:lumMod val="75000"/>
                  </a:schemeClr>
                </a:solidFill>
                <a:hlinkClick r:id="rId6">
                  <a:extLst>
                    <a:ext uri="{A12FA001-AC4F-418D-AE19-62706E023703}">
                      <ahyp:hlinkClr xmlns:ahyp="http://schemas.microsoft.com/office/drawing/2018/hyperlinkcolor" val="tx"/>
                    </a:ext>
                  </a:extLst>
                </a:hlinkClick>
              </a:rPr>
              <a:t>=</a:t>
            </a:r>
            <a:r>
              <a:rPr lang="en-US" sz="400" err="1">
                <a:solidFill>
                  <a:schemeClr val="bg1">
                    <a:lumMod val="75000"/>
                  </a:schemeClr>
                </a:solidFill>
                <a:hlinkClick r:id="rId6">
                  <a:extLst>
                    <a:ext uri="{A12FA001-AC4F-418D-AE19-62706E023703}">
                      <ahyp:hlinkClr xmlns:ahyp="http://schemas.microsoft.com/office/drawing/2018/hyperlinkcolor" val="tx"/>
                    </a:ext>
                  </a:extLst>
                </a:hlinkClick>
              </a:rPr>
              <a:t>gp&amp;msclkid</a:t>
            </a:r>
            <a:r>
              <a:rPr lang="en-US" sz="400">
                <a:solidFill>
                  <a:schemeClr val="bg1">
                    <a:lumMod val="75000"/>
                  </a:schemeClr>
                </a:solidFill>
                <a:hlinkClick r:id="rId6">
                  <a:extLst>
                    <a:ext uri="{A12FA001-AC4F-418D-AE19-62706E023703}">
                      <ahyp:hlinkClr xmlns:ahyp="http://schemas.microsoft.com/office/drawing/2018/hyperlinkcolor" val="tx"/>
                    </a:ext>
                  </a:extLst>
                </a:hlinkClick>
              </a:rPr>
              <a:t>=ce105df790d917ba4d823ac592b794b7&amp;utm_source=</a:t>
            </a:r>
            <a:r>
              <a:rPr lang="en-US" sz="400" err="1">
                <a:solidFill>
                  <a:schemeClr val="bg1">
                    <a:lumMod val="75000"/>
                  </a:schemeClr>
                </a:solidFill>
                <a:hlinkClick r:id="rId6">
                  <a:extLst>
                    <a:ext uri="{A12FA001-AC4F-418D-AE19-62706E023703}">
                      <ahyp:hlinkClr xmlns:ahyp="http://schemas.microsoft.com/office/drawing/2018/hyperlinkcolor" val="tx"/>
                    </a:ext>
                  </a:extLst>
                </a:hlinkClick>
              </a:rPr>
              <a:t>bing&amp;utm_medium</a:t>
            </a:r>
            <a:r>
              <a:rPr lang="en-US" sz="400">
                <a:solidFill>
                  <a:schemeClr val="bg1">
                    <a:lumMod val="75000"/>
                  </a:schemeClr>
                </a:solidFill>
                <a:hlinkClick r:id="rId6">
                  <a:extLst>
                    <a:ext uri="{A12FA001-AC4F-418D-AE19-62706E023703}">
                      <ahyp:hlinkClr xmlns:ahyp="http://schemas.microsoft.com/office/drawing/2018/hyperlinkcolor" val="tx"/>
                    </a:ext>
                  </a:extLst>
                </a:hlinkClick>
              </a:rPr>
              <a:t>=</a:t>
            </a:r>
            <a:r>
              <a:rPr lang="en-US" sz="400" err="1">
                <a:solidFill>
                  <a:schemeClr val="bg1">
                    <a:lumMod val="75000"/>
                  </a:schemeClr>
                </a:solidFill>
                <a:hlinkClick r:id="rId6">
                  <a:extLst>
                    <a:ext uri="{A12FA001-AC4F-418D-AE19-62706E023703}">
                      <ahyp:hlinkClr xmlns:ahyp="http://schemas.microsoft.com/office/drawing/2018/hyperlinkcolor" val="tx"/>
                    </a:ext>
                  </a:extLst>
                </a:hlinkClick>
              </a:rPr>
              <a:t>cpc&amp;utm_campaign</a:t>
            </a:r>
            <a:r>
              <a:rPr lang="en-US" sz="400">
                <a:solidFill>
                  <a:schemeClr val="bg1">
                    <a:lumMod val="75000"/>
                  </a:schemeClr>
                </a:solidFill>
                <a:hlinkClick r:id="rId6">
                  <a:extLst>
                    <a:ext uri="{A12FA001-AC4F-418D-AE19-62706E023703}">
                      <ahyp:hlinkClr xmlns:ahyp="http://schemas.microsoft.com/office/drawing/2018/hyperlinkcolor" val="tx"/>
                    </a:ext>
                  </a:extLst>
                </a:hlinkClick>
              </a:rPr>
              <a:t>=</a:t>
            </a:r>
            <a:r>
              <a:rPr lang="en-US" sz="400" err="1">
                <a:solidFill>
                  <a:schemeClr val="bg1">
                    <a:lumMod val="75000"/>
                  </a:schemeClr>
                </a:solidFill>
                <a:hlinkClick r:id="rId6">
                  <a:extLst>
                    <a:ext uri="{A12FA001-AC4F-418D-AE19-62706E023703}">
                      <ahyp:hlinkClr xmlns:ahyp="http://schemas.microsoft.com/office/drawing/2018/hyperlinkcolor" val="tx"/>
                    </a:ext>
                  </a:extLst>
                </a:hlinkClick>
              </a:rPr>
              <a:t>Allen-Bradley&amp;utm_term</a:t>
            </a:r>
            <a:r>
              <a:rPr lang="en-US" sz="400">
                <a:solidFill>
                  <a:schemeClr val="bg1">
                    <a:lumMod val="75000"/>
                  </a:schemeClr>
                </a:solidFill>
                <a:hlinkClick r:id="rId6">
                  <a:extLst>
                    <a:ext uri="{A12FA001-AC4F-418D-AE19-62706E023703}">
                      <ahyp:hlinkClr xmlns:ahyp="http://schemas.microsoft.com/office/drawing/2018/hyperlinkcolor" val="tx"/>
                    </a:ext>
                  </a:extLst>
                </a:hlinkClick>
              </a:rPr>
              <a:t>=5069-L306ER-A&amp;utm_content=5069-L306ER-A</a:t>
            </a:r>
            <a:endParaRPr lang="en-US" sz="400">
              <a:solidFill>
                <a:schemeClr val="bg1">
                  <a:lumMod val="75000"/>
                </a:schemeClr>
              </a:solidFill>
            </a:endParaRPr>
          </a:p>
        </p:txBody>
      </p:sp>
      <p:sp>
        <p:nvSpPr>
          <p:cNvPr id="12" name="TextBox 11">
            <a:extLst>
              <a:ext uri="{FF2B5EF4-FFF2-40B4-BE49-F238E27FC236}">
                <a16:creationId xmlns:a16="http://schemas.microsoft.com/office/drawing/2014/main" id="{9B565B4E-8B74-F3A9-2C64-E2A2AC5A5FBA}"/>
              </a:ext>
            </a:extLst>
          </p:cNvPr>
          <p:cNvSpPr txBox="1"/>
          <p:nvPr/>
        </p:nvSpPr>
        <p:spPr>
          <a:xfrm>
            <a:off x="2087418" y="5867453"/>
            <a:ext cx="2720795" cy="153888"/>
          </a:xfrm>
          <a:prstGeom prst="rect">
            <a:avLst/>
          </a:prstGeom>
          <a:noFill/>
        </p:spPr>
        <p:txBody>
          <a:bodyPr wrap="square" rtlCol="0">
            <a:spAutoFit/>
          </a:bodyPr>
          <a:lstStyle/>
          <a:p>
            <a:r>
              <a:rPr lang="en-US" sz="400">
                <a:solidFill>
                  <a:schemeClr val="bg1">
                    <a:lumMod val="75000"/>
                  </a:schemeClr>
                </a:solidFill>
                <a:hlinkClick r:id="rId7">
                  <a:extLst>
                    <a:ext uri="{A12FA001-AC4F-418D-AE19-62706E023703}">
                      <ahyp:hlinkClr xmlns:ahyp="http://schemas.microsoft.com/office/drawing/2018/hyperlinkcolor" val="tx"/>
                    </a:ext>
                  </a:extLst>
                </a:hlinkClick>
              </a:rPr>
              <a:t>Amazon.com : </a:t>
            </a:r>
            <a:r>
              <a:rPr lang="en-US" sz="400" err="1">
                <a:solidFill>
                  <a:schemeClr val="bg1">
                    <a:lumMod val="75000"/>
                  </a:schemeClr>
                </a:solidFill>
                <a:hlinkClick r:id="rId7">
                  <a:extLst>
                    <a:ext uri="{A12FA001-AC4F-418D-AE19-62706E023703}">
                      <ahyp:hlinkClr xmlns:ahyp="http://schemas.microsoft.com/office/drawing/2018/hyperlinkcolor" val="tx"/>
                    </a:ext>
                  </a:extLst>
                </a:hlinkClick>
              </a:rPr>
              <a:t>arduino</a:t>
            </a:r>
            <a:r>
              <a:rPr lang="en-US" sz="400">
                <a:solidFill>
                  <a:schemeClr val="bg1">
                    <a:lumMod val="75000"/>
                  </a:schemeClr>
                </a:solidFill>
                <a:hlinkClick r:id="rId7">
                  <a:extLst>
                    <a:ext uri="{A12FA001-AC4F-418D-AE19-62706E023703}">
                      <ahyp:hlinkClr xmlns:ahyp="http://schemas.microsoft.com/office/drawing/2018/hyperlinkcolor" val="tx"/>
                    </a:ext>
                  </a:extLst>
                </a:hlinkClick>
              </a:rPr>
              <a:t> plc</a:t>
            </a:r>
            <a:endParaRPr lang="en-US" sz="400">
              <a:solidFill>
                <a:schemeClr val="bg1">
                  <a:lumMod val="75000"/>
                </a:schemeClr>
              </a:solidFill>
            </a:endParaRPr>
          </a:p>
        </p:txBody>
      </p:sp>
      <p:sp>
        <p:nvSpPr>
          <p:cNvPr id="13" name="TextBox 12">
            <a:extLst>
              <a:ext uri="{FF2B5EF4-FFF2-40B4-BE49-F238E27FC236}">
                <a16:creationId xmlns:a16="http://schemas.microsoft.com/office/drawing/2014/main" id="{4D046770-68EC-9492-609E-37E6AB369D6C}"/>
              </a:ext>
            </a:extLst>
          </p:cNvPr>
          <p:cNvSpPr txBox="1"/>
          <p:nvPr/>
        </p:nvSpPr>
        <p:spPr>
          <a:xfrm>
            <a:off x="4681912" y="4492345"/>
            <a:ext cx="731520" cy="584775"/>
          </a:xfrm>
          <a:prstGeom prst="rect">
            <a:avLst/>
          </a:prstGeom>
          <a:noFill/>
        </p:spPr>
        <p:txBody>
          <a:bodyPr wrap="square" rtlCol="0">
            <a:spAutoFit/>
          </a:bodyPr>
          <a:lstStyle/>
          <a:p>
            <a:r>
              <a:rPr lang="en-US" sz="3200"/>
              <a:t>OR</a:t>
            </a:r>
          </a:p>
        </p:txBody>
      </p:sp>
      <p:sp>
        <p:nvSpPr>
          <p:cNvPr id="9" name="Text Placeholder 8">
            <a:extLst>
              <a:ext uri="{FF2B5EF4-FFF2-40B4-BE49-F238E27FC236}">
                <a16:creationId xmlns:a16="http://schemas.microsoft.com/office/drawing/2014/main" id="{7C71FC6A-B14A-EED9-46A6-B6000D3FA36F}"/>
              </a:ext>
            </a:extLst>
          </p:cNvPr>
          <p:cNvSpPr>
            <a:spLocks noGrp="1"/>
          </p:cNvSpPr>
          <p:nvPr>
            <p:ph type="body" sz="quarter" idx="21"/>
          </p:nvPr>
        </p:nvSpPr>
        <p:spPr/>
        <p:txBody>
          <a:bodyPr/>
          <a:lstStyle/>
          <a:p>
            <a:r>
              <a:rPr lang="en-US"/>
              <a:t>Grant Hoffmeyer</a:t>
            </a:r>
          </a:p>
        </p:txBody>
      </p:sp>
    </p:spTree>
    <p:extLst>
      <p:ext uri="{BB962C8B-B14F-4D97-AF65-F5344CB8AC3E}">
        <p14:creationId xmlns:p14="http://schemas.microsoft.com/office/powerpoint/2010/main" val="2827524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17441-03A1-96ED-26AD-2FB37F08735D}"/>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4F8D85-A90B-1F84-0BAB-305CA51DA14E}"/>
              </a:ext>
            </a:extLst>
          </p:cNvPr>
          <p:cNvSpPr>
            <a:spLocks noGrp="1"/>
          </p:cNvSpPr>
          <p:nvPr>
            <p:ph type="ftr" sz="quarter" idx="11"/>
          </p:nvPr>
        </p:nvSpPr>
        <p:spPr/>
        <p:txBody>
          <a:bodyPr/>
          <a:lstStyle/>
          <a:p>
            <a:r>
              <a:rPr lang="en-US">
                <a:ea typeface="Calibri"/>
                <a:cs typeface="Calibri"/>
              </a:rPr>
              <a:t>Team 519: PLC Controls Lab</a:t>
            </a:r>
            <a:endParaRPr lang="en-US"/>
          </a:p>
        </p:txBody>
      </p:sp>
      <p:sp>
        <p:nvSpPr>
          <p:cNvPr id="4" name="Slide Number Placeholder 3">
            <a:extLst>
              <a:ext uri="{FF2B5EF4-FFF2-40B4-BE49-F238E27FC236}">
                <a16:creationId xmlns:a16="http://schemas.microsoft.com/office/drawing/2014/main" id="{32776157-B5D0-7460-05D2-DF1A3017882A}"/>
              </a:ext>
            </a:extLst>
          </p:cNvPr>
          <p:cNvSpPr>
            <a:spLocks noGrp="1"/>
          </p:cNvSpPr>
          <p:nvPr>
            <p:ph type="sldNum" sz="quarter" idx="12"/>
          </p:nvPr>
        </p:nvSpPr>
        <p:spPr/>
        <p:txBody>
          <a:bodyPr/>
          <a:lstStyle/>
          <a:p>
            <a:fld id="{A5AEF524-62EC-C340-82A1-9F47B6C43E55}" type="slidenum">
              <a:rPr lang="en-US" smtClean="0"/>
              <a:t>19</a:t>
            </a:fld>
            <a:endParaRPr lang="en-US"/>
          </a:p>
        </p:txBody>
      </p:sp>
      <p:sp>
        <p:nvSpPr>
          <p:cNvPr id="5" name="Title 4">
            <a:extLst>
              <a:ext uri="{FF2B5EF4-FFF2-40B4-BE49-F238E27FC236}">
                <a16:creationId xmlns:a16="http://schemas.microsoft.com/office/drawing/2014/main" id="{36C9FF26-6118-9B3A-B62E-3044747D0532}"/>
              </a:ext>
            </a:extLst>
          </p:cNvPr>
          <p:cNvSpPr>
            <a:spLocks noGrp="1"/>
          </p:cNvSpPr>
          <p:nvPr>
            <p:ph type="title"/>
          </p:nvPr>
        </p:nvSpPr>
        <p:spPr/>
        <p:txBody>
          <a:bodyPr/>
          <a:lstStyle/>
          <a:p>
            <a:r>
              <a:rPr lang="en-US"/>
              <a:t>Arduino Opta</a:t>
            </a:r>
          </a:p>
        </p:txBody>
      </p:sp>
      <p:graphicFrame>
        <p:nvGraphicFramePr>
          <p:cNvPr id="14" name="Diagram 13">
            <a:extLst>
              <a:ext uri="{FF2B5EF4-FFF2-40B4-BE49-F238E27FC236}">
                <a16:creationId xmlns:a16="http://schemas.microsoft.com/office/drawing/2014/main" id="{91397594-B4E5-14A8-A25A-D220857C041E}"/>
              </a:ext>
            </a:extLst>
          </p:cNvPr>
          <p:cNvGraphicFramePr/>
          <p:nvPr>
            <p:extLst>
              <p:ext uri="{D42A27DB-BD31-4B8C-83A1-F6EECF244321}">
                <p14:modId xmlns:p14="http://schemas.microsoft.com/office/powerpoint/2010/main" val="259016447"/>
              </p:ext>
            </p:extLst>
          </p:nvPr>
        </p:nvGraphicFramePr>
        <p:xfrm>
          <a:off x="1494504" y="1632154"/>
          <a:ext cx="7675387" cy="43637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7" name="Picture 26" descr="A black electronic device with green lights&#10;&#10;Description automatically generated">
            <a:extLst>
              <a:ext uri="{FF2B5EF4-FFF2-40B4-BE49-F238E27FC236}">
                <a16:creationId xmlns:a16="http://schemas.microsoft.com/office/drawing/2014/main" id="{E624FB40-4F4F-2A34-27EB-ECB073C2570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7885322" y="168925"/>
            <a:ext cx="1911426" cy="1865523"/>
          </a:xfrm>
          <a:prstGeom prst="rect">
            <a:avLst/>
          </a:prstGeom>
        </p:spPr>
      </p:pic>
      <p:sp>
        <p:nvSpPr>
          <p:cNvPr id="47" name="Text Placeholder 46">
            <a:extLst>
              <a:ext uri="{FF2B5EF4-FFF2-40B4-BE49-F238E27FC236}">
                <a16:creationId xmlns:a16="http://schemas.microsoft.com/office/drawing/2014/main" id="{F844FEDE-8058-DC85-3D1F-C30E380F7FD8}"/>
              </a:ext>
            </a:extLst>
          </p:cNvPr>
          <p:cNvSpPr>
            <a:spLocks noGrp="1"/>
          </p:cNvSpPr>
          <p:nvPr>
            <p:ph type="body" sz="quarter" idx="21"/>
          </p:nvPr>
        </p:nvSpPr>
        <p:spPr/>
        <p:txBody>
          <a:bodyPr/>
          <a:lstStyle/>
          <a:p>
            <a:r>
              <a:rPr lang="en-US"/>
              <a:t>Grant Hoffmeyer</a:t>
            </a:r>
          </a:p>
        </p:txBody>
      </p:sp>
    </p:spTree>
    <p:extLst>
      <p:ext uri="{BB962C8B-B14F-4D97-AF65-F5344CB8AC3E}">
        <p14:creationId xmlns:p14="http://schemas.microsoft.com/office/powerpoint/2010/main" val="695019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91F49F32-7942-1BD7-9A55-B8DE71738D4A}"/>
              </a:ext>
            </a:extLst>
          </p:cNvPr>
          <p:cNvSpPr>
            <a:spLocks noGrp="1"/>
          </p:cNvSpPr>
          <p:nvPr>
            <p:ph type="title"/>
          </p:nvPr>
        </p:nvSpPr>
        <p:spPr/>
        <p:txBody>
          <a:bodyPr/>
          <a:lstStyle/>
          <a:p>
            <a:r>
              <a:rPr lang="en-US"/>
              <a:t>Meet the Team</a:t>
            </a:r>
          </a:p>
        </p:txBody>
      </p:sp>
      <p:sp>
        <p:nvSpPr>
          <p:cNvPr id="4" name="Slide Number Placeholder 3">
            <a:extLst>
              <a:ext uri="{FF2B5EF4-FFF2-40B4-BE49-F238E27FC236}">
                <a16:creationId xmlns:a16="http://schemas.microsoft.com/office/drawing/2014/main" id="{4F1753F2-50AB-1E88-A02D-7D367A3963CF}"/>
              </a:ext>
            </a:extLst>
          </p:cNvPr>
          <p:cNvSpPr>
            <a:spLocks noGrp="1"/>
          </p:cNvSpPr>
          <p:nvPr>
            <p:ph type="sldNum" sz="quarter" idx="10"/>
          </p:nvPr>
        </p:nvSpPr>
        <p:spPr/>
        <p:txBody>
          <a:bodyPr/>
          <a:lstStyle/>
          <a:p>
            <a:fld id="{A5AEF524-62EC-C340-82A1-9F47B6C43E55}" type="slidenum">
              <a:rPr lang="en-US" smtClean="0"/>
              <a:t>2</a:t>
            </a:fld>
            <a:endParaRPr lang="en-US"/>
          </a:p>
        </p:txBody>
      </p:sp>
      <p:sp>
        <p:nvSpPr>
          <p:cNvPr id="3" name="Footer Placeholder 2">
            <a:extLst>
              <a:ext uri="{FF2B5EF4-FFF2-40B4-BE49-F238E27FC236}">
                <a16:creationId xmlns:a16="http://schemas.microsoft.com/office/drawing/2014/main" id="{D5FC5510-99AC-7F87-A5D8-0AB6738E1247}"/>
              </a:ext>
            </a:extLst>
          </p:cNvPr>
          <p:cNvSpPr>
            <a:spLocks noGrp="1"/>
          </p:cNvSpPr>
          <p:nvPr>
            <p:ph type="ftr" sz="quarter" idx="11"/>
          </p:nvPr>
        </p:nvSpPr>
        <p:spPr/>
        <p:txBody>
          <a:bodyPr/>
          <a:lstStyle/>
          <a:p>
            <a:r>
              <a:rPr lang="en-US">
                <a:ea typeface="Calibri"/>
                <a:cs typeface="Calibri"/>
              </a:rPr>
              <a:t>Team 519: PLC Controls Lab</a:t>
            </a:r>
            <a:endParaRPr lang="en-US"/>
          </a:p>
        </p:txBody>
      </p:sp>
      <p:pic>
        <p:nvPicPr>
          <p:cNvPr id="7" name="Picture Placeholder 6" descr="A person in a suit and tie&#10;&#10;Description automatically generated">
            <a:extLst>
              <a:ext uri="{FF2B5EF4-FFF2-40B4-BE49-F238E27FC236}">
                <a16:creationId xmlns:a16="http://schemas.microsoft.com/office/drawing/2014/main" id="{353BC399-76F6-D152-F655-78907ED9728E}"/>
              </a:ext>
            </a:extLst>
          </p:cNvPr>
          <p:cNvPicPr>
            <a:picLocks noGrp="1" noChangeAspect="1"/>
          </p:cNvPicPr>
          <p:nvPr>
            <p:ph type="pic" sz="quarter" idx="13"/>
          </p:nvPr>
        </p:nvPicPr>
        <p:blipFill>
          <a:blip r:embed="rId2">
            <a:extLst>
              <a:ext uri="{BEBA8EAE-BF5A-486C-A8C5-ECC9F3942E4B}">
                <a14:imgProps xmlns:a14="http://schemas.microsoft.com/office/drawing/2010/main">
                  <a14:imgLayer r:embed="rId3">
                    <a14:imgEffect>
                      <a14:saturation sat="76000"/>
                    </a14:imgEffect>
                  </a14:imgLayer>
                </a14:imgProps>
              </a:ext>
            </a:extLst>
          </a:blip>
          <a:srcRect/>
          <a:stretch/>
        </p:blipFill>
        <p:spPr>
          <a:xfrm>
            <a:off x="811213" y="1909763"/>
            <a:ext cx="1828800" cy="2743200"/>
          </a:xfrm>
        </p:spPr>
      </p:pic>
      <p:sp>
        <p:nvSpPr>
          <p:cNvPr id="21" name="Text Placeholder 20">
            <a:extLst>
              <a:ext uri="{FF2B5EF4-FFF2-40B4-BE49-F238E27FC236}">
                <a16:creationId xmlns:a16="http://schemas.microsoft.com/office/drawing/2014/main" id="{6BBE7027-8BA5-5319-105B-F4EF26E80A20}"/>
              </a:ext>
            </a:extLst>
          </p:cNvPr>
          <p:cNvSpPr>
            <a:spLocks noGrp="1"/>
          </p:cNvSpPr>
          <p:nvPr>
            <p:ph type="body" sz="quarter" idx="14"/>
          </p:nvPr>
        </p:nvSpPr>
        <p:spPr>
          <a:xfrm>
            <a:off x="811213" y="4709963"/>
            <a:ext cx="1828800" cy="498598"/>
          </a:xfrm>
        </p:spPr>
        <p:txBody>
          <a:bodyPr vert="horz" wrap="square" lIns="0" tIns="0" rIns="0" bIns="0" rtlCol="0" anchor="t">
            <a:spAutoFit/>
          </a:bodyPr>
          <a:lstStyle/>
          <a:p>
            <a:pPr algn="ctr"/>
            <a:r>
              <a:rPr lang="en-US" b="1">
                <a:highlight>
                  <a:srgbClr val="FFFF00"/>
                </a:highlight>
                <a:ea typeface="Calibri"/>
                <a:cs typeface="Calibri"/>
              </a:rPr>
              <a:t>Grant Hoffmeyer</a:t>
            </a:r>
            <a:endParaRPr lang="en-US">
              <a:cs typeface="Calibri"/>
            </a:endParaRPr>
          </a:p>
          <a:p>
            <a:pPr algn="ctr"/>
            <a:r>
              <a:rPr lang="en-US" i="1">
                <a:ea typeface="Calibri"/>
                <a:cs typeface="Calibri"/>
              </a:rPr>
              <a:t>Systems Engineer</a:t>
            </a:r>
          </a:p>
        </p:txBody>
      </p:sp>
      <p:sp>
        <p:nvSpPr>
          <p:cNvPr id="23" name="Text Placeholder 22">
            <a:extLst>
              <a:ext uri="{FF2B5EF4-FFF2-40B4-BE49-F238E27FC236}">
                <a16:creationId xmlns:a16="http://schemas.microsoft.com/office/drawing/2014/main" id="{05D0ED18-9BE8-4F1F-28E4-A7EEFC654B2E}"/>
              </a:ext>
            </a:extLst>
          </p:cNvPr>
          <p:cNvSpPr>
            <a:spLocks noGrp="1"/>
          </p:cNvSpPr>
          <p:nvPr>
            <p:ph type="body" sz="quarter" idx="16"/>
          </p:nvPr>
        </p:nvSpPr>
        <p:spPr>
          <a:xfrm>
            <a:off x="8032447" y="4731049"/>
            <a:ext cx="1828800" cy="498598"/>
          </a:xfrm>
        </p:spPr>
        <p:txBody>
          <a:bodyPr vert="horz" wrap="square" lIns="0" tIns="0" rIns="0" bIns="0" rtlCol="0" anchor="t">
            <a:spAutoFit/>
          </a:bodyPr>
          <a:lstStyle/>
          <a:p>
            <a:pPr algn="ctr"/>
            <a:r>
              <a:rPr lang="en-US" b="1">
                <a:highlight>
                  <a:srgbClr val="FFFF00"/>
                </a:highlight>
                <a:ea typeface="Calibri"/>
                <a:cs typeface="Calibri"/>
              </a:rPr>
              <a:t>Jack Vranicar</a:t>
            </a:r>
            <a:endParaRPr lang="en-US">
              <a:highlight>
                <a:srgbClr val="FFFF00"/>
              </a:highlight>
            </a:endParaRPr>
          </a:p>
          <a:p>
            <a:pPr algn="ctr"/>
            <a:r>
              <a:rPr lang="en-US" i="1">
                <a:ea typeface="Calibri"/>
                <a:cs typeface="Calibri"/>
              </a:rPr>
              <a:t>Software Engineer</a:t>
            </a:r>
          </a:p>
        </p:txBody>
      </p:sp>
      <p:sp>
        <p:nvSpPr>
          <p:cNvPr id="24" name="Text Placeholder 23">
            <a:extLst>
              <a:ext uri="{FF2B5EF4-FFF2-40B4-BE49-F238E27FC236}">
                <a16:creationId xmlns:a16="http://schemas.microsoft.com/office/drawing/2014/main" id="{ABF5CB72-FE18-9367-CFE1-C97990C75030}"/>
              </a:ext>
            </a:extLst>
          </p:cNvPr>
          <p:cNvSpPr>
            <a:spLocks noGrp="1"/>
          </p:cNvSpPr>
          <p:nvPr>
            <p:ph type="body" sz="quarter" idx="17"/>
          </p:nvPr>
        </p:nvSpPr>
        <p:spPr>
          <a:xfrm>
            <a:off x="3165581" y="4718954"/>
            <a:ext cx="1973943" cy="510693"/>
          </a:xfrm>
        </p:spPr>
        <p:txBody>
          <a:bodyPr vert="horz" wrap="square" lIns="0" tIns="0" rIns="0" bIns="0" rtlCol="0" anchor="t">
            <a:spAutoFit/>
          </a:bodyPr>
          <a:lstStyle/>
          <a:p>
            <a:pPr algn="ctr"/>
            <a:r>
              <a:rPr lang="en-US" b="1">
                <a:ea typeface="Calibri"/>
                <a:cs typeface="Calibri"/>
              </a:rPr>
              <a:t>Onyx Oh</a:t>
            </a:r>
          </a:p>
          <a:p>
            <a:pPr algn="ctr"/>
            <a:r>
              <a:rPr lang="en-US" i="1">
                <a:ea typeface="Calibri"/>
                <a:cs typeface="Calibri"/>
              </a:rPr>
              <a:t>Test Engineer</a:t>
            </a:r>
          </a:p>
        </p:txBody>
      </p:sp>
      <p:sp>
        <p:nvSpPr>
          <p:cNvPr id="25" name="Text Placeholder 24">
            <a:extLst>
              <a:ext uri="{FF2B5EF4-FFF2-40B4-BE49-F238E27FC236}">
                <a16:creationId xmlns:a16="http://schemas.microsoft.com/office/drawing/2014/main" id="{58A3E153-9864-9F76-7BAA-1CF3761369F4}"/>
              </a:ext>
            </a:extLst>
          </p:cNvPr>
          <p:cNvSpPr>
            <a:spLocks noGrp="1"/>
          </p:cNvSpPr>
          <p:nvPr>
            <p:ph type="body" sz="quarter" idx="18"/>
          </p:nvPr>
        </p:nvSpPr>
        <p:spPr>
          <a:xfrm>
            <a:off x="5653314" y="4734154"/>
            <a:ext cx="1828800" cy="498598"/>
          </a:xfrm>
        </p:spPr>
        <p:txBody>
          <a:bodyPr vert="horz" wrap="square" lIns="0" tIns="0" rIns="0" bIns="0" rtlCol="0" anchor="t">
            <a:spAutoFit/>
          </a:bodyPr>
          <a:lstStyle/>
          <a:p>
            <a:pPr algn="ctr"/>
            <a:r>
              <a:rPr lang="en-US" b="1">
                <a:ea typeface="Calibri"/>
                <a:cs typeface="Calibri"/>
              </a:rPr>
              <a:t>Mason Walters</a:t>
            </a:r>
          </a:p>
          <a:p>
            <a:pPr algn="ctr"/>
            <a:r>
              <a:rPr lang="en-US" i="1">
                <a:ea typeface="Calibri"/>
                <a:cs typeface="Calibri"/>
              </a:rPr>
              <a:t>Design Engineer</a:t>
            </a:r>
          </a:p>
        </p:txBody>
      </p:sp>
      <p:pic>
        <p:nvPicPr>
          <p:cNvPr id="2" name="Picture Placeholder 1" descr="A person with long black hair smiling&#10;&#10;Description automatically generated">
            <a:extLst>
              <a:ext uri="{FF2B5EF4-FFF2-40B4-BE49-F238E27FC236}">
                <a16:creationId xmlns:a16="http://schemas.microsoft.com/office/drawing/2014/main" id="{C5344A9A-9AC4-B3B7-2CC6-BBE1975008CC}"/>
              </a:ext>
            </a:extLst>
          </p:cNvPr>
          <p:cNvPicPr>
            <a:picLocks noGrp="1" noChangeAspect="1"/>
          </p:cNvPicPr>
          <p:nvPr>
            <p:ph type="pic" sz="quarter" idx="19"/>
          </p:nvPr>
        </p:nvPicPr>
        <p:blipFill>
          <a:blip r:embed="rId4">
            <a:extLst>
              <a:ext uri="{BEBA8EAE-BF5A-486C-A8C5-ECC9F3942E4B}">
                <a14:imgProps xmlns:a14="http://schemas.microsoft.com/office/drawing/2010/main">
                  <a14:imgLayer r:embed="rId5">
                    <a14:imgEffect>
                      <a14:brightnessContrast bright="3000"/>
                    </a14:imgEffect>
                  </a14:imgLayer>
                </a14:imgProps>
              </a:ext>
            </a:extLst>
          </a:blip>
          <a:srcRect l="993" t="18035" r="8317" b="-590"/>
          <a:stretch/>
        </p:blipFill>
        <p:spPr>
          <a:xfrm>
            <a:off x="3184677" y="1938899"/>
            <a:ext cx="1972657" cy="2746343"/>
          </a:xfrm>
        </p:spPr>
      </p:pic>
      <p:pic>
        <p:nvPicPr>
          <p:cNvPr id="5" name="Picture Placeholder 4" descr="A person in a suit&#10;&#10;Description automatically generated">
            <a:extLst>
              <a:ext uri="{FF2B5EF4-FFF2-40B4-BE49-F238E27FC236}">
                <a16:creationId xmlns:a16="http://schemas.microsoft.com/office/drawing/2014/main" id="{4E3EC06B-1F87-D988-53DB-F250B36E94D6}"/>
              </a:ext>
            </a:extLst>
          </p:cNvPr>
          <p:cNvPicPr>
            <a:picLocks noGrp="1" noChangeAspect="1"/>
          </p:cNvPicPr>
          <p:nvPr>
            <p:ph type="pic" sz="quarter" idx="20"/>
          </p:nvPr>
        </p:nvPicPr>
        <p:blipFill>
          <a:blip r:embed="rId6">
            <a:extLst>
              <a:ext uri="{BEBA8EAE-BF5A-486C-A8C5-ECC9F3942E4B}">
                <a14:imgProps xmlns:a14="http://schemas.microsoft.com/office/drawing/2010/main">
                  <a14:imgLayer r:embed="rId7">
                    <a14:imgEffect>
                      <a14:brightnessContrast bright="20000"/>
                    </a14:imgEffect>
                  </a14:imgLayer>
                </a14:imgProps>
              </a:ext>
            </a:extLst>
          </a:blip>
          <a:srcRect/>
          <a:stretch/>
        </p:blipFill>
        <p:spPr>
          <a:xfrm>
            <a:off x="5654675" y="1935163"/>
            <a:ext cx="1828800" cy="2743200"/>
          </a:xfrm>
        </p:spPr>
      </p:pic>
      <p:pic>
        <p:nvPicPr>
          <p:cNvPr id="6" name="Picture Placeholder 5" descr="A person in a suit&#10;&#10;Description automatically generated">
            <a:extLst>
              <a:ext uri="{FF2B5EF4-FFF2-40B4-BE49-F238E27FC236}">
                <a16:creationId xmlns:a16="http://schemas.microsoft.com/office/drawing/2014/main" id="{0F04F642-BE9E-0F5D-F073-02C55B891C54}"/>
              </a:ext>
            </a:extLst>
          </p:cNvPr>
          <p:cNvPicPr>
            <a:picLocks noGrp="1" noChangeAspect="1"/>
          </p:cNvPicPr>
          <p:nvPr>
            <p:ph type="pic" sz="quarter" idx="21"/>
          </p:nvPr>
        </p:nvPicPr>
        <p:blipFill>
          <a:blip r:embed="rId8">
            <a:extLst>
              <a:ext uri="{BEBA8EAE-BF5A-486C-A8C5-ECC9F3942E4B}">
                <a14:imgProps xmlns:a14="http://schemas.microsoft.com/office/drawing/2010/main">
                  <a14:imgLayer r:embed="rId9">
                    <a14:imgEffect>
                      <a14:saturation sat="88000"/>
                    </a14:imgEffect>
                  </a14:imgLayer>
                </a14:imgProps>
              </a:ext>
            </a:extLst>
          </a:blip>
          <a:srcRect t="7101" r="10811" b="-357"/>
          <a:stretch/>
        </p:blipFill>
        <p:spPr>
          <a:xfrm>
            <a:off x="8032750" y="1931988"/>
            <a:ext cx="1817540" cy="2744667"/>
          </a:xfrm>
        </p:spPr>
      </p:pic>
      <p:sp>
        <p:nvSpPr>
          <p:cNvPr id="30" name="Text Placeholder 29">
            <a:extLst>
              <a:ext uri="{FF2B5EF4-FFF2-40B4-BE49-F238E27FC236}">
                <a16:creationId xmlns:a16="http://schemas.microsoft.com/office/drawing/2014/main" id="{6D6E7CAB-3AE4-47F2-A53E-4EABD508C4B4}"/>
              </a:ext>
            </a:extLst>
          </p:cNvPr>
          <p:cNvSpPr>
            <a:spLocks noGrp="1"/>
          </p:cNvSpPr>
          <p:nvPr>
            <p:ph type="body" sz="quarter" idx="23"/>
          </p:nvPr>
        </p:nvSpPr>
        <p:spPr>
          <a:xfrm>
            <a:off x="10711877" y="0"/>
            <a:ext cx="1478692" cy="757130"/>
          </a:xfrm>
        </p:spPr>
        <p:txBody>
          <a:bodyPr/>
          <a:lstStyle/>
          <a:p>
            <a:r>
              <a:rPr lang="en-US"/>
              <a:t>Grant Hoffmeyer</a:t>
            </a:r>
          </a:p>
        </p:txBody>
      </p:sp>
    </p:spTree>
    <p:extLst>
      <p:ext uri="{BB962C8B-B14F-4D97-AF65-F5344CB8AC3E}">
        <p14:creationId xmlns:p14="http://schemas.microsoft.com/office/powerpoint/2010/main" val="39009816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17441-03A1-96ED-26AD-2FB37F08735D}"/>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4F8D85-A90B-1F84-0BAB-305CA51DA14E}"/>
              </a:ext>
            </a:extLst>
          </p:cNvPr>
          <p:cNvSpPr>
            <a:spLocks noGrp="1"/>
          </p:cNvSpPr>
          <p:nvPr>
            <p:ph type="ftr" sz="quarter" idx="11"/>
          </p:nvPr>
        </p:nvSpPr>
        <p:spPr/>
        <p:txBody>
          <a:bodyPr/>
          <a:lstStyle/>
          <a:p>
            <a:r>
              <a:rPr lang="en-US">
                <a:cs typeface="Calibri"/>
              </a:rPr>
              <a:t>Team 519: PLC Controls Lab</a:t>
            </a:r>
            <a:endParaRPr lang="en-US"/>
          </a:p>
        </p:txBody>
      </p:sp>
      <p:sp>
        <p:nvSpPr>
          <p:cNvPr id="4" name="Slide Number Placeholder 3">
            <a:extLst>
              <a:ext uri="{FF2B5EF4-FFF2-40B4-BE49-F238E27FC236}">
                <a16:creationId xmlns:a16="http://schemas.microsoft.com/office/drawing/2014/main" id="{32776157-B5D0-7460-05D2-DF1A3017882A}"/>
              </a:ext>
            </a:extLst>
          </p:cNvPr>
          <p:cNvSpPr>
            <a:spLocks noGrp="1"/>
          </p:cNvSpPr>
          <p:nvPr>
            <p:ph type="sldNum" sz="quarter" idx="12"/>
          </p:nvPr>
        </p:nvSpPr>
        <p:spPr/>
        <p:txBody>
          <a:bodyPr/>
          <a:lstStyle/>
          <a:p>
            <a:fld id="{A5AEF524-62EC-C340-82A1-9F47B6C43E55}" type="slidenum">
              <a:rPr lang="en-US" smtClean="0"/>
              <a:t>20</a:t>
            </a:fld>
            <a:endParaRPr lang="en-US"/>
          </a:p>
        </p:txBody>
      </p:sp>
      <p:sp>
        <p:nvSpPr>
          <p:cNvPr id="5" name="Title 4">
            <a:extLst>
              <a:ext uri="{FF2B5EF4-FFF2-40B4-BE49-F238E27FC236}">
                <a16:creationId xmlns:a16="http://schemas.microsoft.com/office/drawing/2014/main" id="{36C9FF26-6118-9B3A-B62E-3044747D0532}"/>
              </a:ext>
            </a:extLst>
          </p:cNvPr>
          <p:cNvSpPr>
            <a:spLocks noGrp="1"/>
          </p:cNvSpPr>
          <p:nvPr>
            <p:ph type="title"/>
          </p:nvPr>
        </p:nvSpPr>
        <p:spPr/>
        <p:txBody>
          <a:bodyPr/>
          <a:lstStyle/>
          <a:p>
            <a:r>
              <a:rPr lang="en-US"/>
              <a:t>CompactLogix</a:t>
            </a:r>
          </a:p>
        </p:txBody>
      </p:sp>
      <p:graphicFrame>
        <p:nvGraphicFramePr>
          <p:cNvPr id="14" name="Diagram 13">
            <a:extLst>
              <a:ext uri="{FF2B5EF4-FFF2-40B4-BE49-F238E27FC236}">
                <a16:creationId xmlns:a16="http://schemas.microsoft.com/office/drawing/2014/main" id="{91397594-B4E5-14A8-A25A-D220857C041E}"/>
              </a:ext>
            </a:extLst>
          </p:cNvPr>
          <p:cNvGraphicFramePr/>
          <p:nvPr/>
        </p:nvGraphicFramePr>
        <p:xfrm>
          <a:off x="1494504" y="1632154"/>
          <a:ext cx="7675387" cy="43637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7" name="Picture 26" descr="A grey electronic device with orange buttons&#10;&#10;Description automatically generated">
            <a:extLst>
              <a:ext uri="{FF2B5EF4-FFF2-40B4-BE49-F238E27FC236}">
                <a16:creationId xmlns:a16="http://schemas.microsoft.com/office/drawing/2014/main" id="{49BB9C17-06DF-4D4F-B8F7-08ED6889A67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7592458" y="374115"/>
            <a:ext cx="2506337" cy="1464326"/>
          </a:xfrm>
          <a:prstGeom prst="rect">
            <a:avLst/>
          </a:prstGeom>
        </p:spPr>
      </p:pic>
      <p:sp>
        <p:nvSpPr>
          <p:cNvPr id="47" name="Text Placeholder 46">
            <a:extLst>
              <a:ext uri="{FF2B5EF4-FFF2-40B4-BE49-F238E27FC236}">
                <a16:creationId xmlns:a16="http://schemas.microsoft.com/office/drawing/2014/main" id="{47A7FA39-4510-7878-32DC-8C505AFC4439}"/>
              </a:ext>
            </a:extLst>
          </p:cNvPr>
          <p:cNvSpPr>
            <a:spLocks noGrp="1"/>
          </p:cNvSpPr>
          <p:nvPr>
            <p:ph type="body" sz="quarter" idx="21"/>
          </p:nvPr>
        </p:nvSpPr>
        <p:spPr/>
        <p:txBody>
          <a:bodyPr/>
          <a:lstStyle/>
          <a:p>
            <a:r>
              <a:rPr lang="en-US"/>
              <a:t>Grant Hoffmeyer</a:t>
            </a:r>
          </a:p>
        </p:txBody>
      </p:sp>
    </p:spTree>
    <p:extLst>
      <p:ext uri="{BB962C8B-B14F-4D97-AF65-F5344CB8AC3E}">
        <p14:creationId xmlns:p14="http://schemas.microsoft.com/office/powerpoint/2010/main" val="41337699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17441-03A1-96ED-26AD-2FB37F08735D}"/>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4F8D85-A90B-1F84-0BAB-305CA51DA14E}"/>
              </a:ext>
            </a:extLst>
          </p:cNvPr>
          <p:cNvSpPr>
            <a:spLocks noGrp="1"/>
          </p:cNvSpPr>
          <p:nvPr>
            <p:ph type="ftr" sz="quarter" idx="11"/>
          </p:nvPr>
        </p:nvSpPr>
        <p:spPr/>
        <p:txBody>
          <a:bodyPr/>
          <a:lstStyle/>
          <a:p>
            <a:r>
              <a:rPr lang="en-US">
                <a:ea typeface="Calibri"/>
                <a:cs typeface="Calibri"/>
              </a:rPr>
              <a:t>Team 519: PLC Controls Lab</a:t>
            </a:r>
            <a:endParaRPr lang="en-US"/>
          </a:p>
        </p:txBody>
      </p:sp>
      <p:sp>
        <p:nvSpPr>
          <p:cNvPr id="4" name="Slide Number Placeholder 3">
            <a:extLst>
              <a:ext uri="{FF2B5EF4-FFF2-40B4-BE49-F238E27FC236}">
                <a16:creationId xmlns:a16="http://schemas.microsoft.com/office/drawing/2014/main" id="{32776157-B5D0-7460-05D2-DF1A3017882A}"/>
              </a:ext>
            </a:extLst>
          </p:cNvPr>
          <p:cNvSpPr>
            <a:spLocks noGrp="1"/>
          </p:cNvSpPr>
          <p:nvPr>
            <p:ph type="sldNum" sz="quarter" idx="12"/>
          </p:nvPr>
        </p:nvSpPr>
        <p:spPr/>
        <p:txBody>
          <a:bodyPr/>
          <a:lstStyle/>
          <a:p>
            <a:fld id="{A5AEF524-62EC-C340-82A1-9F47B6C43E55}" type="slidenum">
              <a:rPr lang="en-US" smtClean="0"/>
              <a:t>21</a:t>
            </a:fld>
            <a:endParaRPr lang="en-US"/>
          </a:p>
        </p:txBody>
      </p:sp>
      <p:sp>
        <p:nvSpPr>
          <p:cNvPr id="5" name="Title 4">
            <a:extLst>
              <a:ext uri="{FF2B5EF4-FFF2-40B4-BE49-F238E27FC236}">
                <a16:creationId xmlns:a16="http://schemas.microsoft.com/office/drawing/2014/main" id="{36C9FF26-6118-9B3A-B62E-3044747D0532}"/>
              </a:ext>
            </a:extLst>
          </p:cNvPr>
          <p:cNvSpPr>
            <a:spLocks noGrp="1"/>
          </p:cNvSpPr>
          <p:nvPr>
            <p:ph type="title"/>
          </p:nvPr>
        </p:nvSpPr>
        <p:spPr/>
        <p:txBody>
          <a:bodyPr/>
          <a:lstStyle/>
          <a:p>
            <a:r>
              <a:rPr lang="en-US"/>
              <a:t>Future Work</a:t>
            </a:r>
          </a:p>
        </p:txBody>
      </p:sp>
      <p:sp>
        <p:nvSpPr>
          <p:cNvPr id="6" name="Text Placeholder 5">
            <a:extLst>
              <a:ext uri="{FF2B5EF4-FFF2-40B4-BE49-F238E27FC236}">
                <a16:creationId xmlns:a16="http://schemas.microsoft.com/office/drawing/2014/main" id="{75D40578-22C5-75DA-780A-D22A8BF143DA}"/>
              </a:ext>
            </a:extLst>
          </p:cNvPr>
          <p:cNvSpPr>
            <a:spLocks noGrp="1"/>
          </p:cNvSpPr>
          <p:nvPr>
            <p:ph type="body" sz="quarter" idx="21"/>
          </p:nvPr>
        </p:nvSpPr>
        <p:spPr/>
        <p:txBody>
          <a:bodyPr/>
          <a:lstStyle/>
          <a:p>
            <a:r>
              <a:rPr lang="en-US">
                <a:ea typeface="Calibri"/>
              </a:rPr>
              <a:t>Grant Hoffmeyer</a:t>
            </a:r>
            <a:endParaRPr lang="en-US"/>
          </a:p>
        </p:txBody>
      </p:sp>
      <p:grpSp>
        <p:nvGrpSpPr>
          <p:cNvPr id="23" name="Group 22">
            <a:extLst>
              <a:ext uri="{FF2B5EF4-FFF2-40B4-BE49-F238E27FC236}">
                <a16:creationId xmlns:a16="http://schemas.microsoft.com/office/drawing/2014/main" id="{8F23096A-C305-F2D3-167D-164237F16792}"/>
              </a:ext>
            </a:extLst>
          </p:cNvPr>
          <p:cNvGrpSpPr/>
          <p:nvPr/>
        </p:nvGrpSpPr>
        <p:grpSpPr>
          <a:xfrm>
            <a:off x="897687" y="2429266"/>
            <a:ext cx="8125852" cy="2203200"/>
            <a:chOff x="897687" y="2429266"/>
            <a:chExt cx="8125852" cy="2203200"/>
          </a:xfrm>
        </p:grpSpPr>
        <p:sp>
          <p:nvSpPr>
            <p:cNvPr id="24" name="Freeform: Shape 23">
              <a:extLst>
                <a:ext uri="{FF2B5EF4-FFF2-40B4-BE49-F238E27FC236}">
                  <a16:creationId xmlns:a16="http://schemas.microsoft.com/office/drawing/2014/main" id="{FF08B421-EC9E-E5AB-D06E-AB9E6E40332B}"/>
                </a:ext>
              </a:extLst>
            </p:cNvPr>
            <p:cNvSpPr/>
            <p:nvPr/>
          </p:nvSpPr>
          <p:spPr>
            <a:xfrm>
              <a:off x="897687" y="2429266"/>
              <a:ext cx="1348918" cy="777599"/>
            </a:xfrm>
            <a:custGeom>
              <a:avLst/>
              <a:gdLst>
                <a:gd name="connsiteX0" fmla="*/ 0 w 1348918"/>
                <a:gd name="connsiteY0" fmla="*/ 77760 h 777599"/>
                <a:gd name="connsiteX1" fmla="*/ 77760 w 1348918"/>
                <a:gd name="connsiteY1" fmla="*/ 0 h 777599"/>
                <a:gd name="connsiteX2" fmla="*/ 1271158 w 1348918"/>
                <a:gd name="connsiteY2" fmla="*/ 0 h 777599"/>
                <a:gd name="connsiteX3" fmla="*/ 1348918 w 1348918"/>
                <a:gd name="connsiteY3" fmla="*/ 77760 h 777599"/>
                <a:gd name="connsiteX4" fmla="*/ 1348918 w 1348918"/>
                <a:gd name="connsiteY4" fmla="*/ 699839 h 777599"/>
                <a:gd name="connsiteX5" fmla="*/ 1271158 w 1348918"/>
                <a:gd name="connsiteY5" fmla="*/ 777599 h 777599"/>
                <a:gd name="connsiteX6" fmla="*/ 77760 w 1348918"/>
                <a:gd name="connsiteY6" fmla="*/ 777599 h 777599"/>
                <a:gd name="connsiteX7" fmla="*/ 0 w 1348918"/>
                <a:gd name="connsiteY7" fmla="*/ 699839 h 777599"/>
                <a:gd name="connsiteX8" fmla="*/ 0 w 1348918"/>
                <a:gd name="connsiteY8" fmla="*/ 77760 h 77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8918" h="777599">
                  <a:moveTo>
                    <a:pt x="0" y="77760"/>
                  </a:moveTo>
                  <a:cubicBezTo>
                    <a:pt x="0" y="34814"/>
                    <a:pt x="34814" y="0"/>
                    <a:pt x="77760" y="0"/>
                  </a:cubicBezTo>
                  <a:lnTo>
                    <a:pt x="1271158" y="0"/>
                  </a:lnTo>
                  <a:cubicBezTo>
                    <a:pt x="1314104" y="0"/>
                    <a:pt x="1348918" y="34814"/>
                    <a:pt x="1348918" y="77760"/>
                  </a:cubicBezTo>
                  <a:lnTo>
                    <a:pt x="1348918" y="699839"/>
                  </a:lnTo>
                  <a:cubicBezTo>
                    <a:pt x="1348918" y="742785"/>
                    <a:pt x="1314104" y="777599"/>
                    <a:pt x="1271158" y="777599"/>
                  </a:cubicBezTo>
                  <a:lnTo>
                    <a:pt x="77760" y="777599"/>
                  </a:lnTo>
                  <a:cubicBezTo>
                    <a:pt x="34814" y="777599"/>
                    <a:pt x="0" y="742785"/>
                    <a:pt x="0" y="699839"/>
                  </a:cubicBezTo>
                  <a:lnTo>
                    <a:pt x="0" y="7776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128016" rIns="128016" bIns="327779" numCol="1" spcCol="1270" anchor="t" anchorCtr="0">
              <a:noAutofit/>
            </a:bodyPr>
            <a:lstStyle/>
            <a:p>
              <a:pPr marL="0" lvl="0" indent="0" algn="l" defTabSz="800100">
                <a:lnSpc>
                  <a:spcPct val="90000"/>
                </a:lnSpc>
                <a:spcBef>
                  <a:spcPct val="0"/>
                </a:spcBef>
                <a:spcAft>
                  <a:spcPct val="35000"/>
                </a:spcAft>
                <a:buNone/>
              </a:pPr>
              <a:r>
                <a:rPr lang="en-US" sz="1800" kern="1200"/>
                <a:t>BoM</a:t>
              </a:r>
            </a:p>
          </p:txBody>
        </p:sp>
        <p:sp>
          <p:nvSpPr>
            <p:cNvPr id="25" name="Freeform: Shape 24">
              <a:extLst>
                <a:ext uri="{FF2B5EF4-FFF2-40B4-BE49-F238E27FC236}">
                  <a16:creationId xmlns:a16="http://schemas.microsoft.com/office/drawing/2014/main" id="{67FAA3EE-CF1B-5E1C-67D4-1C0E7E301B38}"/>
                </a:ext>
              </a:extLst>
            </p:cNvPr>
            <p:cNvSpPr/>
            <p:nvPr/>
          </p:nvSpPr>
          <p:spPr>
            <a:xfrm>
              <a:off x="1173971" y="2947666"/>
              <a:ext cx="1348918" cy="1684800"/>
            </a:xfrm>
            <a:custGeom>
              <a:avLst/>
              <a:gdLst>
                <a:gd name="connsiteX0" fmla="*/ 0 w 1348918"/>
                <a:gd name="connsiteY0" fmla="*/ 134892 h 1684800"/>
                <a:gd name="connsiteX1" fmla="*/ 134892 w 1348918"/>
                <a:gd name="connsiteY1" fmla="*/ 0 h 1684800"/>
                <a:gd name="connsiteX2" fmla="*/ 1214026 w 1348918"/>
                <a:gd name="connsiteY2" fmla="*/ 0 h 1684800"/>
                <a:gd name="connsiteX3" fmla="*/ 1348918 w 1348918"/>
                <a:gd name="connsiteY3" fmla="*/ 134892 h 1684800"/>
                <a:gd name="connsiteX4" fmla="*/ 1348918 w 1348918"/>
                <a:gd name="connsiteY4" fmla="*/ 1549908 h 1684800"/>
                <a:gd name="connsiteX5" fmla="*/ 1214026 w 1348918"/>
                <a:gd name="connsiteY5" fmla="*/ 1684800 h 1684800"/>
                <a:gd name="connsiteX6" fmla="*/ 134892 w 1348918"/>
                <a:gd name="connsiteY6" fmla="*/ 1684800 h 1684800"/>
                <a:gd name="connsiteX7" fmla="*/ 0 w 1348918"/>
                <a:gd name="connsiteY7" fmla="*/ 1549908 h 1684800"/>
                <a:gd name="connsiteX8" fmla="*/ 0 w 1348918"/>
                <a:gd name="connsiteY8" fmla="*/ 134892 h 168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8918" h="1684800">
                  <a:moveTo>
                    <a:pt x="0" y="134892"/>
                  </a:moveTo>
                  <a:cubicBezTo>
                    <a:pt x="0" y="60393"/>
                    <a:pt x="60393" y="0"/>
                    <a:pt x="134892" y="0"/>
                  </a:cubicBezTo>
                  <a:lnTo>
                    <a:pt x="1214026" y="0"/>
                  </a:lnTo>
                  <a:cubicBezTo>
                    <a:pt x="1288525" y="0"/>
                    <a:pt x="1348918" y="60393"/>
                    <a:pt x="1348918" y="134892"/>
                  </a:cubicBezTo>
                  <a:lnTo>
                    <a:pt x="1348918" y="1549908"/>
                  </a:lnTo>
                  <a:cubicBezTo>
                    <a:pt x="1348918" y="1624407"/>
                    <a:pt x="1288525" y="1684800"/>
                    <a:pt x="1214026" y="1684800"/>
                  </a:cubicBezTo>
                  <a:lnTo>
                    <a:pt x="134892" y="1684800"/>
                  </a:lnTo>
                  <a:cubicBezTo>
                    <a:pt x="60393" y="1684800"/>
                    <a:pt x="0" y="1624407"/>
                    <a:pt x="0" y="1549908"/>
                  </a:cubicBezTo>
                  <a:lnTo>
                    <a:pt x="0" y="134892"/>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7524" tIns="167524" rIns="167524" bIns="167524" numCol="1" spcCol="1270" anchor="t" anchorCtr="0">
              <a:noAutofit/>
            </a:bodyPr>
            <a:lstStyle/>
            <a:p>
              <a:pPr marL="171450" lvl="1" indent="-171450" algn="l" defTabSz="800100">
                <a:lnSpc>
                  <a:spcPct val="90000"/>
                </a:lnSpc>
                <a:spcBef>
                  <a:spcPct val="0"/>
                </a:spcBef>
                <a:spcAft>
                  <a:spcPct val="15000"/>
                </a:spcAft>
                <a:buChar char="•"/>
              </a:pPr>
              <a:r>
                <a:rPr lang="en-US" sz="1800" kern="1200"/>
                <a:t>Arduino</a:t>
              </a:r>
            </a:p>
            <a:p>
              <a:pPr marL="171450" lvl="1" indent="-171450" algn="l" defTabSz="800100">
                <a:lnSpc>
                  <a:spcPct val="90000"/>
                </a:lnSpc>
                <a:spcBef>
                  <a:spcPct val="0"/>
                </a:spcBef>
                <a:spcAft>
                  <a:spcPct val="15000"/>
                </a:spcAft>
                <a:buChar char="•"/>
              </a:pPr>
              <a:r>
                <a:rPr lang="en-US" sz="1800" kern="1200"/>
                <a:t>Allen-Bradley</a:t>
              </a:r>
            </a:p>
            <a:p>
              <a:pPr marL="171450" lvl="1" indent="-171450" algn="l" defTabSz="800100">
                <a:lnSpc>
                  <a:spcPct val="90000"/>
                </a:lnSpc>
                <a:spcBef>
                  <a:spcPct val="0"/>
                </a:spcBef>
                <a:spcAft>
                  <a:spcPct val="15000"/>
                </a:spcAft>
                <a:buChar char="•"/>
              </a:pPr>
              <a:r>
                <a:rPr lang="en-US" sz="1800" kern="1200"/>
                <a:t>Rockwell support </a:t>
              </a:r>
            </a:p>
          </p:txBody>
        </p:sp>
        <p:sp>
          <p:nvSpPr>
            <p:cNvPr id="27" name="Freeform: Shape 26">
              <a:extLst>
                <a:ext uri="{FF2B5EF4-FFF2-40B4-BE49-F238E27FC236}">
                  <a16:creationId xmlns:a16="http://schemas.microsoft.com/office/drawing/2014/main" id="{440B7F8B-93AD-64C3-C530-C2EC7DD973EB}"/>
                </a:ext>
              </a:extLst>
            </p:cNvPr>
            <p:cNvSpPr/>
            <p:nvPr/>
          </p:nvSpPr>
          <p:spPr>
            <a:xfrm>
              <a:off x="3064570" y="2429266"/>
              <a:ext cx="1348918" cy="777599"/>
            </a:xfrm>
            <a:custGeom>
              <a:avLst/>
              <a:gdLst>
                <a:gd name="connsiteX0" fmla="*/ 0 w 1348918"/>
                <a:gd name="connsiteY0" fmla="*/ 77760 h 777599"/>
                <a:gd name="connsiteX1" fmla="*/ 77760 w 1348918"/>
                <a:gd name="connsiteY1" fmla="*/ 0 h 777599"/>
                <a:gd name="connsiteX2" fmla="*/ 1271158 w 1348918"/>
                <a:gd name="connsiteY2" fmla="*/ 0 h 777599"/>
                <a:gd name="connsiteX3" fmla="*/ 1348918 w 1348918"/>
                <a:gd name="connsiteY3" fmla="*/ 77760 h 777599"/>
                <a:gd name="connsiteX4" fmla="*/ 1348918 w 1348918"/>
                <a:gd name="connsiteY4" fmla="*/ 699839 h 777599"/>
                <a:gd name="connsiteX5" fmla="*/ 1271158 w 1348918"/>
                <a:gd name="connsiteY5" fmla="*/ 777599 h 777599"/>
                <a:gd name="connsiteX6" fmla="*/ 77760 w 1348918"/>
                <a:gd name="connsiteY6" fmla="*/ 777599 h 777599"/>
                <a:gd name="connsiteX7" fmla="*/ 0 w 1348918"/>
                <a:gd name="connsiteY7" fmla="*/ 699839 h 777599"/>
                <a:gd name="connsiteX8" fmla="*/ 0 w 1348918"/>
                <a:gd name="connsiteY8" fmla="*/ 77760 h 77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8918" h="777599">
                  <a:moveTo>
                    <a:pt x="0" y="77760"/>
                  </a:moveTo>
                  <a:cubicBezTo>
                    <a:pt x="0" y="34814"/>
                    <a:pt x="34814" y="0"/>
                    <a:pt x="77760" y="0"/>
                  </a:cubicBezTo>
                  <a:lnTo>
                    <a:pt x="1271158" y="0"/>
                  </a:lnTo>
                  <a:cubicBezTo>
                    <a:pt x="1314104" y="0"/>
                    <a:pt x="1348918" y="34814"/>
                    <a:pt x="1348918" y="77760"/>
                  </a:cubicBezTo>
                  <a:lnTo>
                    <a:pt x="1348918" y="699839"/>
                  </a:lnTo>
                  <a:cubicBezTo>
                    <a:pt x="1348918" y="742785"/>
                    <a:pt x="1314104" y="777599"/>
                    <a:pt x="1271158" y="777599"/>
                  </a:cubicBezTo>
                  <a:lnTo>
                    <a:pt x="77760" y="777599"/>
                  </a:lnTo>
                  <a:cubicBezTo>
                    <a:pt x="34814" y="777599"/>
                    <a:pt x="0" y="742785"/>
                    <a:pt x="0" y="699839"/>
                  </a:cubicBezTo>
                  <a:lnTo>
                    <a:pt x="0" y="7776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128016" rIns="128016" bIns="327779" numCol="1" spcCol="1270" anchor="t" anchorCtr="0">
              <a:noAutofit/>
            </a:bodyPr>
            <a:lstStyle/>
            <a:p>
              <a:pPr marL="0" lvl="0" indent="0" algn="l" defTabSz="800100">
                <a:lnSpc>
                  <a:spcPct val="90000"/>
                </a:lnSpc>
                <a:spcBef>
                  <a:spcPct val="0"/>
                </a:spcBef>
                <a:spcAft>
                  <a:spcPct val="35000"/>
                </a:spcAft>
                <a:buNone/>
              </a:pPr>
              <a:r>
                <a:rPr lang="en-US" sz="1800" kern="1200"/>
                <a:t>VDR3</a:t>
              </a:r>
            </a:p>
          </p:txBody>
        </p:sp>
        <p:sp>
          <p:nvSpPr>
            <p:cNvPr id="28" name="Freeform: Shape 27">
              <a:extLst>
                <a:ext uri="{FF2B5EF4-FFF2-40B4-BE49-F238E27FC236}">
                  <a16:creationId xmlns:a16="http://schemas.microsoft.com/office/drawing/2014/main" id="{68B675D8-DB9F-0FB8-80BF-1DEFE6B8B06D}"/>
                </a:ext>
              </a:extLst>
            </p:cNvPr>
            <p:cNvSpPr/>
            <p:nvPr/>
          </p:nvSpPr>
          <p:spPr>
            <a:xfrm>
              <a:off x="3340855" y="2947666"/>
              <a:ext cx="1348918" cy="1684800"/>
            </a:xfrm>
            <a:custGeom>
              <a:avLst/>
              <a:gdLst>
                <a:gd name="connsiteX0" fmla="*/ 0 w 1348918"/>
                <a:gd name="connsiteY0" fmla="*/ 134892 h 1684800"/>
                <a:gd name="connsiteX1" fmla="*/ 134892 w 1348918"/>
                <a:gd name="connsiteY1" fmla="*/ 0 h 1684800"/>
                <a:gd name="connsiteX2" fmla="*/ 1214026 w 1348918"/>
                <a:gd name="connsiteY2" fmla="*/ 0 h 1684800"/>
                <a:gd name="connsiteX3" fmla="*/ 1348918 w 1348918"/>
                <a:gd name="connsiteY3" fmla="*/ 134892 h 1684800"/>
                <a:gd name="connsiteX4" fmla="*/ 1348918 w 1348918"/>
                <a:gd name="connsiteY4" fmla="*/ 1549908 h 1684800"/>
                <a:gd name="connsiteX5" fmla="*/ 1214026 w 1348918"/>
                <a:gd name="connsiteY5" fmla="*/ 1684800 h 1684800"/>
                <a:gd name="connsiteX6" fmla="*/ 134892 w 1348918"/>
                <a:gd name="connsiteY6" fmla="*/ 1684800 h 1684800"/>
                <a:gd name="connsiteX7" fmla="*/ 0 w 1348918"/>
                <a:gd name="connsiteY7" fmla="*/ 1549908 h 1684800"/>
                <a:gd name="connsiteX8" fmla="*/ 0 w 1348918"/>
                <a:gd name="connsiteY8" fmla="*/ 134892 h 168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8918" h="1684800">
                  <a:moveTo>
                    <a:pt x="0" y="134892"/>
                  </a:moveTo>
                  <a:cubicBezTo>
                    <a:pt x="0" y="60393"/>
                    <a:pt x="60393" y="0"/>
                    <a:pt x="134892" y="0"/>
                  </a:cubicBezTo>
                  <a:lnTo>
                    <a:pt x="1214026" y="0"/>
                  </a:lnTo>
                  <a:cubicBezTo>
                    <a:pt x="1288525" y="0"/>
                    <a:pt x="1348918" y="60393"/>
                    <a:pt x="1348918" y="134892"/>
                  </a:cubicBezTo>
                  <a:lnTo>
                    <a:pt x="1348918" y="1549908"/>
                  </a:lnTo>
                  <a:cubicBezTo>
                    <a:pt x="1348918" y="1624407"/>
                    <a:pt x="1288525" y="1684800"/>
                    <a:pt x="1214026" y="1684800"/>
                  </a:cubicBezTo>
                  <a:lnTo>
                    <a:pt x="134892" y="1684800"/>
                  </a:lnTo>
                  <a:cubicBezTo>
                    <a:pt x="60393" y="1684800"/>
                    <a:pt x="0" y="1624407"/>
                    <a:pt x="0" y="1549908"/>
                  </a:cubicBezTo>
                  <a:lnTo>
                    <a:pt x="0" y="134892"/>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7524" tIns="167524" rIns="167524" bIns="167524" numCol="1" spcCol="1270" anchor="t" anchorCtr="0">
              <a:noAutofit/>
            </a:bodyPr>
            <a:lstStyle/>
            <a:p>
              <a:pPr marL="171450" lvl="1" indent="-171450" algn="l" defTabSz="800100">
                <a:lnSpc>
                  <a:spcPct val="90000"/>
                </a:lnSpc>
                <a:spcBef>
                  <a:spcPct val="0"/>
                </a:spcBef>
                <a:spcAft>
                  <a:spcPct val="15000"/>
                </a:spcAft>
                <a:buChar char="•"/>
              </a:pPr>
              <a:r>
                <a:rPr lang="en-US" sz="1800" kern="1200"/>
                <a:t>Mock-up</a:t>
              </a:r>
            </a:p>
            <a:p>
              <a:pPr marL="171450" lvl="1" indent="-171450" algn="l" defTabSz="800100">
                <a:lnSpc>
                  <a:spcPct val="90000"/>
                </a:lnSpc>
                <a:spcBef>
                  <a:spcPct val="0"/>
                </a:spcBef>
                <a:spcAft>
                  <a:spcPct val="15000"/>
                </a:spcAft>
                <a:buChar char="•"/>
              </a:pPr>
              <a:r>
                <a:rPr lang="en-US" sz="1800" kern="1200"/>
                <a:t>Problem areas</a:t>
              </a:r>
            </a:p>
            <a:p>
              <a:pPr marL="171450" lvl="1" indent="-171450" algn="l" defTabSz="800100">
                <a:lnSpc>
                  <a:spcPct val="90000"/>
                </a:lnSpc>
                <a:spcBef>
                  <a:spcPct val="0"/>
                </a:spcBef>
                <a:spcAft>
                  <a:spcPct val="15000"/>
                </a:spcAft>
                <a:buChar char="•"/>
              </a:pPr>
              <a:r>
                <a:rPr lang="en-US" sz="1800" kern="1200"/>
                <a:t>Current state</a:t>
              </a:r>
            </a:p>
          </p:txBody>
        </p:sp>
        <p:sp>
          <p:nvSpPr>
            <p:cNvPr id="30" name="Freeform: Shape 29">
              <a:extLst>
                <a:ext uri="{FF2B5EF4-FFF2-40B4-BE49-F238E27FC236}">
                  <a16:creationId xmlns:a16="http://schemas.microsoft.com/office/drawing/2014/main" id="{EE6FD48E-4BE3-8E11-6C54-3EE89AA06789}"/>
                </a:ext>
              </a:extLst>
            </p:cNvPr>
            <p:cNvSpPr/>
            <p:nvPr/>
          </p:nvSpPr>
          <p:spPr>
            <a:xfrm>
              <a:off x="5231454" y="2429266"/>
              <a:ext cx="1348918" cy="777599"/>
            </a:xfrm>
            <a:custGeom>
              <a:avLst/>
              <a:gdLst>
                <a:gd name="connsiteX0" fmla="*/ 0 w 1348918"/>
                <a:gd name="connsiteY0" fmla="*/ 77760 h 777599"/>
                <a:gd name="connsiteX1" fmla="*/ 77760 w 1348918"/>
                <a:gd name="connsiteY1" fmla="*/ 0 h 777599"/>
                <a:gd name="connsiteX2" fmla="*/ 1271158 w 1348918"/>
                <a:gd name="connsiteY2" fmla="*/ 0 h 777599"/>
                <a:gd name="connsiteX3" fmla="*/ 1348918 w 1348918"/>
                <a:gd name="connsiteY3" fmla="*/ 77760 h 777599"/>
                <a:gd name="connsiteX4" fmla="*/ 1348918 w 1348918"/>
                <a:gd name="connsiteY4" fmla="*/ 699839 h 777599"/>
                <a:gd name="connsiteX5" fmla="*/ 1271158 w 1348918"/>
                <a:gd name="connsiteY5" fmla="*/ 777599 h 777599"/>
                <a:gd name="connsiteX6" fmla="*/ 77760 w 1348918"/>
                <a:gd name="connsiteY6" fmla="*/ 777599 h 777599"/>
                <a:gd name="connsiteX7" fmla="*/ 0 w 1348918"/>
                <a:gd name="connsiteY7" fmla="*/ 699839 h 777599"/>
                <a:gd name="connsiteX8" fmla="*/ 0 w 1348918"/>
                <a:gd name="connsiteY8" fmla="*/ 77760 h 77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8918" h="777599">
                  <a:moveTo>
                    <a:pt x="0" y="77760"/>
                  </a:moveTo>
                  <a:cubicBezTo>
                    <a:pt x="0" y="34814"/>
                    <a:pt x="34814" y="0"/>
                    <a:pt x="77760" y="0"/>
                  </a:cubicBezTo>
                  <a:lnTo>
                    <a:pt x="1271158" y="0"/>
                  </a:lnTo>
                  <a:cubicBezTo>
                    <a:pt x="1314104" y="0"/>
                    <a:pt x="1348918" y="34814"/>
                    <a:pt x="1348918" y="77760"/>
                  </a:cubicBezTo>
                  <a:lnTo>
                    <a:pt x="1348918" y="699839"/>
                  </a:lnTo>
                  <a:cubicBezTo>
                    <a:pt x="1348918" y="742785"/>
                    <a:pt x="1314104" y="777599"/>
                    <a:pt x="1271158" y="777599"/>
                  </a:cubicBezTo>
                  <a:lnTo>
                    <a:pt x="77760" y="777599"/>
                  </a:lnTo>
                  <a:cubicBezTo>
                    <a:pt x="34814" y="777599"/>
                    <a:pt x="0" y="742785"/>
                    <a:pt x="0" y="699839"/>
                  </a:cubicBezTo>
                  <a:lnTo>
                    <a:pt x="0" y="7776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128016" rIns="128016" bIns="327779" numCol="1" spcCol="1270" anchor="t" anchorCtr="0">
              <a:noAutofit/>
            </a:bodyPr>
            <a:lstStyle/>
            <a:p>
              <a:pPr marL="0" lvl="0" indent="0" algn="l" defTabSz="800100">
                <a:lnSpc>
                  <a:spcPct val="90000"/>
                </a:lnSpc>
                <a:spcBef>
                  <a:spcPct val="0"/>
                </a:spcBef>
                <a:spcAft>
                  <a:spcPct val="35000"/>
                </a:spcAft>
                <a:buNone/>
              </a:pPr>
              <a:r>
                <a:rPr lang="en-US" sz="1800" kern="1200"/>
                <a:t>Hardware</a:t>
              </a:r>
            </a:p>
          </p:txBody>
        </p:sp>
        <p:sp>
          <p:nvSpPr>
            <p:cNvPr id="31" name="Freeform: Shape 30">
              <a:extLst>
                <a:ext uri="{FF2B5EF4-FFF2-40B4-BE49-F238E27FC236}">
                  <a16:creationId xmlns:a16="http://schemas.microsoft.com/office/drawing/2014/main" id="{BA83402B-E609-F2B5-5CE9-29CC840A9B7C}"/>
                </a:ext>
              </a:extLst>
            </p:cNvPr>
            <p:cNvSpPr/>
            <p:nvPr/>
          </p:nvSpPr>
          <p:spPr>
            <a:xfrm>
              <a:off x="5507738" y="2947666"/>
              <a:ext cx="1348918" cy="1684800"/>
            </a:xfrm>
            <a:custGeom>
              <a:avLst/>
              <a:gdLst>
                <a:gd name="connsiteX0" fmla="*/ 0 w 1348918"/>
                <a:gd name="connsiteY0" fmla="*/ 134892 h 1684800"/>
                <a:gd name="connsiteX1" fmla="*/ 134892 w 1348918"/>
                <a:gd name="connsiteY1" fmla="*/ 0 h 1684800"/>
                <a:gd name="connsiteX2" fmla="*/ 1214026 w 1348918"/>
                <a:gd name="connsiteY2" fmla="*/ 0 h 1684800"/>
                <a:gd name="connsiteX3" fmla="*/ 1348918 w 1348918"/>
                <a:gd name="connsiteY3" fmla="*/ 134892 h 1684800"/>
                <a:gd name="connsiteX4" fmla="*/ 1348918 w 1348918"/>
                <a:gd name="connsiteY4" fmla="*/ 1549908 h 1684800"/>
                <a:gd name="connsiteX5" fmla="*/ 1214026 w 1348918"/>
                <a:gd name="connsiteY5" fmla="*/ 1684800 h 1684800"/>
                <a:gd name="connsiteX6" fmla="*/ 134892 w 1348918"/>
                <a:gd name="connsiteY6" fmla="*/ 1684800 h 1684800"/>
                <a:gd name="connsiteX7" fmla="*/ 0 w 1348918"/>
                <a:gd name="connsiteY7" fmla="*/ 1549908 h 1684800"/>
                <a:gd name="connsiteX8" fmla="*/ 0 w 1348918"/>
                <a:gd name="connsiteY8" fmla="*/ 134892 h 168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8918" h="1684800">
                  <a:moveTo>
                    <a:pt x="0" y="134892"/>
                  </a:moveTo>
                  <a:cubicBezTo>
                    <a:pt x="0" y="60393"/>
                    <a:pt x="60393" y="0"/>
                    <a:pt x="134892" y="0"/>
                  </a:cubicBezTo>
                  <a:lnTo>
                    <a:pt x="1214026" y="0"/>
                  </a:lnTo>
                  <a:cubicBezTo>
                    <a:pt x="1288525" y="0"/>
                    <a:pt x="1348918" y="60393"/>
                    <a:pt x="1348918" y="134892"/>
                  </a:cubicBezTo>
                  <a:lnTo>
                    <a:pt x="1348918" y="1549908"/>
                  </a:lnTo>
                  <a:cubicBezTo>
                    <a:pt x="1348918" y="1624407"/>
                    <a:pt x="1288525" y="1684800"/>
                    <a:pt x="1214026" y="1684800"/>
                  </a:cubicBezTo>
                  <a:lnTo>
                    <a:pt x="134892" y="1684800"/>
                  </a:lnTo>
                  <a:cubicBezTo>
                    <a:pt x="60393" y="1684800"/>
                    <a:pt x="0" y="1624407"/>
                    <a:pt x="0" y="1549908"/>
                  </a:cubicBezTo>
                  <a:lnTo>
                    <a:pt x="0" y="134892"/>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7524" tIns="167524" rIns="167524" bIns="167524" numCol="1" spcCol="1270" anchor="t" anchorCtr="0">
              <a:noAutofit/>
            </a:bodyPr>
            <a:lstStyle/>
            <a:p>
              <a:pPr marL="171450" lvl="1" indent="-171450" algn="l" defTabSz="800100">
                <a:lnSpc>
                  <a:spcPct val="90000"/>
                </a:lnSpc>
                <a:spcBef>
                  <a:spcPct val="0"/>
                </a:spcBef>
                <a:spcAft>
                  <a:spcPct val="15000"/>
                </a:spcAft>
                <a:buChar char="•"/>
              </a:pPr>
              <a:r>
                <a:rPr lang="en-US" sz="1800" kern="1200"/>
                <a:t>PLC</a:t>
              </a:r>
            </a:p>
            <a:p>
              <a:pPr marL="171450" lvl="1" indent="-171450" algn="l" defTabSz="800100">
                <a:lnSpc>
                  <a:spcPct val="90000"/>
                </a:lnSpc>
                <a:spcBef>
                  <a:spcPct val="0"/>
                </a:spcBef>
                <a:spcAft>
                  <a:spcPct val="15000"/>
                </a:spcAft>
                <a:buChar char="•"/>
              </a:pPr>
              <a:r>
                <a:rPr lang="en-US" sz="1800" kern="1200"/>
                <a:t>Motors</a:t>
              </a:r>
            </a:p>
          </p:txBody>
        </p:sp>
        <p:sp>
          <p:nvSpPr>
            <p:cNvPr id="33" name="Freeform: Shape 32">
              <a:extLst>
                <a:ext uri="{FF2B5EF4-FFF2-40B4-BE49-F238E27FC236}">
                  <a16:creationId xmlns:a16="http://schemas.microsoft.com/office/drawing/2014/main" id="{A846B094-0A11-18FB-EDFE-C70645C610AE}"/>
                </a:ext>
              </a:extLst>
            </p:cNvPr>
            <p:cNvSpPr/>
            <p:nvPr/>
          </p:nvSpPr>
          <p:spPr>
            <a:xfrm>
              <a:off x="7398337" y="2429266"/>
              <a:ext cx="1348918" cy="777599"/>
            </a:xfrm>
            <a:custGeom>
              <a:avLst/>
              <a:gdLst>
                <a:gd name="connsiteX0" fmla="*/ 0 w 1348918"/>
                <a:gd name="connsiteY0" fmla="*/ 77760 h 777599"/>
                <a:gd name="connsiteX1" fmla="*/ 77760 w 1348918"/>
                <a:gd name="connsiteY1" fmla="*/ 0 h 777599"/>
                <a:gd name="connsiteX2" fmla="*/ 1271158 w 1348918"/>
                <a:gd name="connsiteY2" fmla="*/ 0 h 777599"/>
                <a:gd name="connsiteX3" fmla="*/ 1348918 w 1348918"/>
                <a:gd name="connsiteY3" fmla="*/ 77760 h 777599"/>
                <a:gd name="connsiteX4" fmla="*/ 1348918 w 1348918"/>
                <a:gd name="connsiteY4" fmla="*/ 699839 h 777599"/>
                <a:gd name="connsiteX5" fmla="*/ 1271158 w 1348918"/>
                <a:gd name="connsiteY5" fmla="*/ 777599 h 777599"/>
                <a:gd name="connsiteX6" fmla="*/ 77760 w 1348918"/>
                <a:gd name="connsiteY6" fmla="*/ 777599 h 777599"/>
                <a:gd name="connsiteX7" fmla="*/ 0 w 1348918"/>
                <a:gd name="connsiteY7" fmla="*/ 699839 h 777599"/>
                <a:gd name="connsiteX8" fmla="*/ 0 w 1348918"/>
                <a:gd name="connsiteY8" fmla="*/ 77760 h 77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8918" h="777599">
                  <a:moveTo>
                    <a:pt x="0" y="77760"/>
                  </a:moveTo>
                  <a:cubicBezTo>
                    <a:pt x="0" y="34814"/>
                    <a:pt x="34814" y="0"/>
                    <a:pt x="77760" y="0"/>
                  </a:cubicBezTo>
                  <a:lnTo>
                    <a:pt x="1271158" y="0"/>
                  </a:lnTo>
                  <a:cubicBezTo>
                    <a:pt x="1314104" y="0"/>
                    <a:pt x="1348918" y="34814"/>
                    <a:pt x="1348918" y="77760"/>
                  </a:cubicBezTo>
                  <a:lnTo>
                    <a:pt x="1348918" y="699839"/>
                  </a:lnTo>
                  <a:cubicBezTo>
                    <a:pt x="1348918" y="742785"/>
                    <a:pt x="1314104" y="777599"/>
                    <a:pt x="1271158" y="777599"/>
                  </a:cubicBezTo>
                  <a:lnTo>
                    <a:pt x="77760" y="777599"/>
                  </a:lnTo>
                  <a:cubicBezTo>
                    <a:pt x="34814" y="777599"/>
                    <a:pt x="0" y="742785"/>
                    <a:pt x="0" y="699839"/>
                  </a:cubicBezTo>
                  <a:lnTo>
                    <a:pt x="0" y="7776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128016" rIns="128016" bIns="327779" numCol="1" spcCol="1270" anchor="t" anchorCtr="0">
              <a:noAutofit/>
            </a:bodyPr>
            <a:lstStyle/>
            <a:p>
              <a:pPr marL="0" lvl="0" indent="0" algn="l" defTabSz="800100">
                <a:lnSpc>
                  <a:spcPct val="90000"/>
                </a:lnSpc>
                <a:spcBef>
                  <a:spcPct val="0"/>
                </a:spcBef>
                <a:spcAft>
                  <a:spcPct val="35000"/>
                </a:spcAft>
                <a:buNone/>
              </a:pPr>
              <a:r>
                <a:rPr lang="en-US" sz="1800" kern="1200"/>
                <a:t>Software</a:t>
              </a:r>
            </a:p>
          </p:txBody>
        </p:sp>
        <p:sp>
          <p:nvSpPr>
            <p:cNvPr id="34" name="Freeform: Shape 33">
              <a:extLst>
                <a:ext uri="{FF2B5EF4-FFF2-40B4-BE49-F238E27FC236}">
                  <a16:creationId xmlns:a16="http://schemas.microsoft.com/office/drawing/2014/main" id="{20076B75-E0A5-4136-A02A-249C0798A5F9}"/>
                </a:ext>
              </a:extLst>
            </p:cNvPr>
            <p:cNvSpPr/>
            <p:nvPr/>
          </p:nvSpPr>
          <p:spPr>
            <a:xfrm>
              <a:off x="7674621" y="2947666"/>
              <a:ext cx="1348918" cy="1684800"/>
            </a:xfrm>
            <a:custGeom>
              <a:avLst/>
              <a:gdLst>
                <a:gd name="connsiteX0" fmla="*/ 0 w 1348918"/>
                <a:gd name="connsiteY0" fmla="*/ 134892 h 1684800"/>
                <a:gd name="connsiteX1" fmla="*/ 134892 w 1348918"/>
                <a:gd name="connsiteY1" fmla="*/ 0 h 1684800"/>
                <a:gd name="connsiteX2" fmla="*/ 1214026 w 1348918"/>
                <a:gd name="connsiteY2" fmla="*/ 0 h 1684800"/>
                <a:gd name="connsiteX3" fmla="*/ 1348918 w 1348918"/>
                <a:gd name="connsiteY3" fmla="*/ 134892 h 1684800"/>
                <a:gd name="connsiteX4" fmla="*/ 1348918 w 1348918"/>
                <a:gd name="connsiteY4" fmla="*/ 1549908 h 1684800"/>
                <a:gd name="connsiteX5" fmla="*/ 1214026 w 1348918"/>
                <a:gd name="connsiteY5" fmla="*/ 1684800 h 1684800"/>
                <a:gd name="connsiteX6" fmla="*/ 134892 w 1348918"/>
                <a:gd name="connsiteY6" fmla="*/ 1684800 h 1684800"/>
                <a:gd name="connsiteX7" fmla="*/ 0 w 1348918"/>
                <a:gd name="connsiteY7" fmla="*/ 1549908 h 1684800"/>
                <a:gd name="connsiteX8" fmla="*/ 0 w 1348918"/>
                <a:gd name="connsiteY8" fmla="*/ 134892 h 168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8918" h="1684800">
                  <a:moveTo>
                    <a:pt x="0" y="134892"/>
                  </a:moveTo>
                  <a:cubicBezTo>
                    <a:pt x="0" y="60393"/>
                    <a:pt x="60393" y="0"/>
                    <a:pt x="134892" y="0"/>
                  </a:cubicBezTo>
                  <a:lnTo>
                    <a:pt x="1214026" y="0"/>
                  </a:lnTo>
                  <a:cubicBezTo>
                    <a:pt x="1288525" y="0"/>
                    <a:pt x="1348918" y="60393"/>
                    <a:pt x="1348918" y="134892"/>
                  </a:cubicBezTo>
                  <a:lnTo>
                    <a:pt x="1348918" y="1549908"/>
                  </a:lnTo>
                  <a:cubicBezTo>
                    <a:pt x="1348918" y="1624407"/>
                    <a:pt x="1288525" y="1684800"/>
                    <a:pt x="1214026" y="1684800"/>
                  </a:cubicBezTo>
                  <a:lnTo>
                    <a:pt x="134892" y="1684800"/>
                  </a:lnTo>
                  <a:cubicBezTo>
                    <a:pt x="60393" y="1684800"/>
                    <a:pt x="0" y="1624407"/>
                    <a:pt x="0" y="1549908"/>
                  </a:cubicBezTo>
                  <a:lnTo>
                    <a:pt x="0" y="134892"/>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7524" tIns="167524" rIns="167524" bIns="167524" numCol="1" spcCol="1270" anchor="t" anchorCtr="0">
              <a:noAutofit/>
            </a:bodyPr>
            <a:lstStyle/>
            <a:p>
              <a:pPr marL="171450" lvl="1" indent="-171450" algn="l" defTabSz="800100">
                <a:lnSpc>
                  <a:spcPct val="90000"/>
                </a:lnSpc>
                <a:spcBef>
                  <a:spcPct val="0"/>
                </a:spcBef>
                <a:spcAft>
                  <a:spcPct val="15000"/>
                </a:spcAft>
                <a:buChar char="•"/>
              </a:pPr>
              <a:r>
                <a:rPr lang="en-US" sz="1800" kern="1200"/>
                <a:t>LinkedIn Learning</a:t>
              </a:r>
            </a:p>
            <a:p>
              <a:pPr marL="171450" lvl="1" indent="-171450" algn="l" defTabSz="800100">
                <a:lnSpc>
                  <a:spcPct val="90000"/>
                </a:lnSpc>
                <a:spcBef>
                  <a:spcPct val="0"/>
                </a:spcBef>
                <a:spcAft>
                  <a:spcPct val="15000"/>
                </a:spcAft>
                <a:buChar char="•"/>
              </a:pPr>
              <a:r>
                <a:rPr lang="en-US" sz="1800" kern="1200"/>
                <a:t>Studio 5000</a:t>
              </a:r>
            </a:p>
          </p:txBody>
        </p:sp>
      </p:grpSp>
    </p:spTree>
    <p:extLst>
      <p:ext uri="{BB962C8B-B14F-4D97-AF65-F5344CB8AC3E}">
        <p14:creationId xmlns:p14="http://schemas.microsoft.com/office/powerpoint/2010/main" val="26830013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378A653-F933-DCFA-AE18-507997F45DDF}"/>
              </a:ext>
            </a:extLst>
          </p:cNvPr>
          <p:cNvSpPr>
            <a:spLocks noGrp="1"/>
          </p:cNvSpPr>
          <p:nvPr>
            <p:ph type="ftr" sz="quarter" idx="11"/>
          </p:nvPr>
        </p:nvSpPr>
        <p:spPr/>
        <p:txBody>
          <a:bodyPr/>
          <a:lstStyle/>
          <a:p>
            <a:r>
              <a:rPr lang="en-US">
                <a:cs typeface="Calibri"/>
              </a:rPr>
              <a:t>Team 519: PLC Controls Lab</a:t>
            </a:r>
            <a:endParaRPr lang="en-US">
              <a:solidFill>
                <a:srgbClr val="000000"/>
              </a:solidFill>
              <a:cs typeface="Calibri"/>
            </a:endParaRPr>
          </a:p>
          <a:p>
            <a:endParaRPr lang="en-US">
              <a:cs typeface="Calibri"/>
            </a:endParaRPr>
          </a:p>
        </p:txBody>
      </p:sp>
      <p:sp>
        <p:nvSpPr>
          <p:cNvPr id="4" name="Slide Number Placeholder 3">
            <a:extLst>
              <a:ext uri="{FF2B5EF4-FFF2-40B4-BE49-F238E27FC236}">
                <a16:creationId xmlns:a16="http://schemas.microsoft.com/office/drawing/2014/main" id="{96C4187E-CB43-4BCE-FCD6-75AD7B182BBC}"/>
              </a:ext>
            </a:extLst>
          </p:cNvPr>
          <p:cNvSpPr>
            <a:spLocks noGrp="1"/>
          </p:cNvSpPr>
          <p:nvPr>
            <p:ph type="sldNum" sz="quarter" idx="12"/>
          </p:nvPr>
        </p:nvSpPr>
        <p:spPr/>
        <p:txBody>
          <a:bodyPr/>
          <a:lstStyle/>
          <a:p>
            <a:fld id="{A5AEF524-62EC-C340-82A1-9F47B6C43E55}" type="slidenum">
              <a:rPr lang="en-US" smtClean="0"/>
              <a:t>22</a:t>
            </a:fld>
            <a:endParaRPr lang="en-US"/>
          </a:p>
        </p:txBody>
      </p:sp>
      <p:sp>
        <p:nvSpPr>
          <p:cNvPr id="5" name="Title 4">
            <a:extLst>
              <a:ext uri="{FF2B5EF4-FFF2-40B4-BE49-F238E27FC236}">
                <a16:creationId xmlns:a16="http://schemas.microsoft.com/office/drawing/2014/main" id="{00DD2909-775F-D144-5419-559620E4D0E9}"/>
              </a:ext>
            </a:extLst>
          </p:cNvPr>
          <p:cNvSpPr>
            <a:spLocks noGrp="1"/>
          </p:cNvSpPr>
          <p:nvPr>
            <p:ph type="title"/>
          </p:nvPr>
        </p:nvSpPr>
        <p:spPr/>
        <p:txBody>
          <a:bodyPr/>
          <a:lstStyle/>
          <a:p>
            <a:r>
              <a:rPr lang="en-US"/>
              <a:t>Questions?</a:t>
            </a:r>
          </a:p>
        </p:txBody>
      </p:sp>
      <p:grpSp>
        <p:nvGrpSpPr>
          <p:cNvPr id="62" name="Group 61">
            <a:extLst>
              <a:ext uri="{FF2B5EF4-FFF2-40B4-BE49-F238E27FC236}">
                <a16:creationId xmlns:a16="http://schemas.microsoft.com/office/drawing/2014/main" id="{91C56C02-DE95-9EB3-4B00-0C26516988DB}"/>
              </a:ext>
            </a:extLst>
          </p:cNvPr>
          <p:cNvGrpSpPr/>
          <p:nvPr/>
        </p:nvGrpSpPr>
        <p:grpSpPr>
          <a:xfrm>
            <a:off x="303645" y="1417476"/>
            <a:ext cx="4504568" cy="4700460"/>
            <a:chOff x="121061" y="1417476"/>
            <a:chExt cx="4504568" cy="4700460"/>
          </a:xfrm>
        </p:grpSpPr>
        <p:grpSp>
          <p:nvGrpSpPr>
            <p:cNvPr id="7" name="Group 6">
              <a:extLst>
                <a:ext uri="{FF2B5EF4-FFF2-40B4-BE49-F238E27FC236}">
                  <a16:creationId xmlns:a16="http://schemas.microsoft.com/office/drawing/2014/main" id="{D9B36063-2CC1-C036-29C9-87DA37452FC1}"/>
                </a:ext>
              </a:extLst>
            </p:cNvPr>
            <p:cNvGrpSpPr/>
            <p:nvPr/>
          </p:nvGrpSpPr>
          <p:grpSpPr>
            <a:xfrm>
              <a:off x="540072" y="1818297"/>
              <a:ext cx="3671907" cy="4299639"/>
              <a:chOff x="540072" y="1818297"/>
              <a:chExt cx="3671907" cy="4299639"/>
            </a:xfrm>
          </p:grpSpPr>
          <p:grpSp>
            <p:nvGrpSpPr>
              <p:cNvPr id="8" name="Group 7">
                <a:extLst>
                  <a:ext uri="{FF2B5EF4-FFF2-40B4-BE49-F238E27FC236}">
                    <a16:creationId xmlns:a16="http://schemas.microsoft.com/office/drawing/2014/main" id="{919DB69A-E463-15ED-327B-22D1994BD5B0}"/>
                  </a:ext>
                </a:extLst>
              </p:cNvPr>
              <p:cNvGrpSpPr/>
              <p:nvPr/>
            </p:nvGrpSpPr>
            <p:grpSpPr>
              <a:xfrm flipH="1">
                <a:off x="1470213" y="3172988"/>
                <a:ext cx="1811625" cy="1225503"/>
                <a:chOff x="2073034" y="3009038"/>
                <a:chExt cx="1811625" cy="1225503"/>
              </a:xfrm>
              <a:solidFill>
                <a:schemeClr val="bg1">
                  <a:lumMod val="65000"/>
                </a:schemeClr>
              </a:solidFill>
            </p:grpSpPr>
            <p:sp>
              <p:nvSpPr>
                <p:cNvPr id="20" name="Oval 19">
                  <a:extLst>
                    <a:ext uri="{FF2B5EF4-FFF2-40B4-BE49-F238E27FC236}">
                      <a16:creationId xmlns:a16="http://schemas.microsoft.com/office/drawing/2014/main" id="{DCD119FF-20A8-7D2F-CAD6-7FADD11C2143}"/>
                    </a:ext>
                  </a:extLst>
                </p:cNvPr>
                <p:cNvSpPr>
                  <a:spLocks noChangeAspect="1"/>
                </p:cNvSpPr>
                <p:nvPr/>
              </p:nvSpPr>
              <p:spPr>
                <a:xfrm>
                  <a:off x="2366195" y="3009038"/>
                  <a:ext cx="1225304" cy="122550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ADD0BF8-561B-2975-FD9E-243E70280784}"/>
                    </a:ext>
                  </a:extLst>
                </p:cNvPr>
                <p:cNvSpPr/>
                <p:nvPr/>
              </p:nvSpPr>
              <p:spPr>
                <a:xfrm>
                  <a:off x="2073034" y="3196735"/>
                  <a:ext cx="1811625" cy="85010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 name="Straight Connector 8">
                <a:extLst>
                  <a:ext uri="{FF2B5EF4-FFF2-40B4-BE49-F238E27FC236}">
                    <a16:creationId xmlns:a16="http://schemas.microsoft.com/office/drawing/2014/main" id="{5C9528C9-BBA5-B993-EF37-8502BA49FFD3}"/>
                  </a:ext>
                </a:extLst>
              </p:cNvPr>
              <p:cNvCxnSpPr>
                <a:cxnSpLocks/>
              </p:cNvCxnSpPr>
              <p:nvPr/>
            </p:nvCxnSpPr>
            <p:spPr>
              <a:xfrm>
                <a:off x="2376026" y="2706086"/>
                <a:ext cx="183595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AA9F93F-309A-4EA5-29A8-974F9BD57C36}"/>
                  </a:ext>
                </a:extLst>
              </p:cNvPr>
              <p:cNvCxnSpPr>
                <a:cxnSpLocks/>
              </p:cNvCxnSpPr>
              <p:nvPr/>
            </p:nvCxnSpPr>
            <p:spPr>
              <a:xfrm>
                <a:off x="3281838" y="3785741"/>
                <a:ext cx="93014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1E6BAFE-1155-FAE5-F28E-12B2FAE884A5}"/>
                  </a:ext>
                </a:extLst>
              </p:cNvPr>
              <p:cNvCxnSpPr>
                <a:cxnSpLocks/>
              </p:cNvCxnSpPr>
              <p:nvPr/>
            </p:nvCxnSpPr>
            <p:spPr>
              <a:xfrm flipH="1">
                <a:off x="2376026" y="4847935"/>
                <a:ext cx="0" cy="88778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49C2A01-E0C2-00F1-0051-C8E1CD9FC885}"/>
                  </a:ext>
                </a:extLst>
              </p:cNvPr>
              <p:cNvCxnSpPr>
                <a:cxnSpLocks/>
              </p:cNvCxnSpPr>
              <p:nvPr/>
            </p:nvCxnSpPr>
            <p:spPr>
              <a:xfrm>
                <a:off x="540072" y="4847935"/>
                <a:ext cx="183595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EC6C0C4-CF0E-ABC0-06B0-681DDA7CB7B3}"/>
                  </a:ext>
                </a:extLst>
              </p:cNvPr>
              <p:cNvCxnSpPr>
                <a:cxnSpLocks/>
              </p:cNvCxnSpPr>
              <p:nvPr/>
            </p:nvCxnSpPr>
            <p:spPr>
              <a:xfrm>
                <a:off x="540072" y="3785738"/>
                <a:ext cx="93014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3E1710B-DC1A-2158-195C-C0EC99BBB246}"/>
                  </a:ext>
                </a:extLst>
              </p:cNvPr>
              <p:cNvCxnSpPr>
                <a:cxnSpLocks/>
              </p:cNvCxnSpPr>
              <p:nvPr/>
            </p:nvCxnSpPr>
            <p:spPr>
              <a:xfrm flipH="1">
                <a:off x="2376026" y="1818297"/>
                <a:ext cx="0" cy="88778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C810FC-AB26-25DC-B2FE-376717294DB1}"/>
                  </a:ext>
                </a:extLst>
              </p:cNvPr>
              <p:cNvCxnSpPr/>
              <p:nvPr/>
            </p:nvCxnSpPr>
            <p:spPr>
              <a:xfrm flipH="1">
                <a:off x="2161197" y="1818297"/>
                <a:ext cx="42965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E3C88EF-C4CB-4939-C212-83A895A27684}"/>
                  </a:ext>
                </a:extLst>
              </p:cNvPr>
              <p:cNvCxnSpPr/>
              <p:nvPr/>
            </p:nvCxnSpPr>
            <p:spPr>
              <a:xfrm flipH="1">
                <a:off x="2161197" y="5738465"/>
                <a:ext cx="42965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A2F0ACE-A914-80F4-F053-60196344CEAC}"/>
                  </a:ext>
                </a:extLst>
              </p:cNvPr>
              <p:cNvSpPr txBox="1"/>
              <p:nvPr/>
            </p:nvSpPr>
            <p:spPr>
              <a:xfrm flipH="1">
                <a:off x="1910956" y="5748604"/>
                <a:ext cx="930140" cy="369332"/>
              </a:xfrm>
              <a:prstGeom prst="rect">
                <a:avLst/>
              </a:prstGeom>
              <a:noFill/>
            </p:spPr>
            <p:txBody>
              <a:bodyPr wrap="square" rtlCol="0">
                <a:spAutoFit/>
              </a:bodyPr>
              <a:lstStyle/>
              <a:p>
                <a:pPr algn="ctr"/>
                <a:r>
                  <a:rPr lang="en-US"/>
                  <a:t>GND</a:t>
                </a:r>
              </a:p>
            </p:txBody>
          </p:sp>
          <p:cxnSp>
            <p:nvCxnSpPr>
              <p:cNvPr id="18" name="Straight Connector 17">
                <a:extLst>
                  <a:ext uri="{FF2B5EF4-FFF2-40B4-BE49-F238E27FC236}">
                    <a16:creationId xmlns:a16="http://schemas.microsoft.com/office/drawing/2014/main" id="{D875C3E9-B941-47C0-FE7F-BE5D5ED31B85}"/>
                  </a:ext>
                </a:extLst>
              </p:cNvPr>
              <p:cNvCxnSpPr>
                <a:cxnSpLocks/>
              </p:cNvCxnSpPr>
              <p:nvPr/>
            </p:nvCxnSpPr>
            <p:spPr>
              <a:xfrm>
                <a:off x="540072" y="2706086"/>
                <a:ext cx="183595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43DF56F-3475-A929-F373-31CD22BE6CF1}"/>
                  </a:ext>
                </a:extLst>
              </p:cNvPr>
              <p:cNvCxnSpPr>
                <a:cxnSpLocks/>
              </p:cNvCxnSpPr>
              <p:nvPr/>
            </p:nvCxnSpPr>
            <p:spPr>
              <a:xfrm>
                <a:off x="2363862" y="4847935"/>
                <a:ext cx="1835953"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94B1F42F-00CD-E859-C681-A12D834CDF39}"/>
                </a:ext>
              </a:extLst>
            </p:cNvPr>
            <p:cNvSpPr txBox="1"/>
            <p:nvPr/>
          </p:nvSpPr>
          <p:spPr>
            <a:xfrm flipH="1">
              <a:off x="1910956" y="1417476"/>
              <a:ext cx="930140" cy="369332"/>
            </a:xfrm>
            <a:prstGeom prst="rect">
              <a:avLst/>
            </a:prstGeom>
            <a:noFill/>
          </p:spPr>
          <p:txBody>
            <a:bodyPr wrap="square" rtlCol="0">
              <a:spAutoFit/>
            </a:bodyPr>
            <a:lstStyle/>
            <a:p>
              <a:pPr algn="ctr"/>
              <a:r>
                <a:rPr lang="en-US">
                  <a:solidFill>
                    <a:srgbClr val="FF0000"/>
                  </a:solidFill>
                </a:rPr>
                <a:t>+ V</a:t>
              </a:r>
            </a:p>
          </p:txBody>
        </p:sp>
        <p:sp>
          <p:nvSpPr>
            <p:cNvPr id="23" name="Rectangle: Rounded Corners 22">
              <a:extLst>
                <a:ext uri="{FF2B5EF4-FFF2-40B4-BE49-F238E27FC236}">
                  <a16:creationId xmlns:a16="http://schemas.microsoft.com/office/drawing/2014/main" id="{CA9D0E4A-B7FA-041A-6E47-8E7583CFC612}"/>
                </a:ext>
              </a:extLst>
            </p:cNvPr>
            <p:cNvSpPr/>
            <p:nvPr/>
          </p:nvSpPr>
          <p:spPr>
            <a:xfrm flipH="1">
              <a:off x="1814529" y="3636842"/>
              <a:ext cx="1122995" cy="297791"/>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24" name="Group 23">
              <a:extLst>
                <a:ext uri="{FF2B5EF4-FFF2-40B4-BE49-F238E27FC236}">
                  <a16:creationId xmlns:a16="http://schemas.microsoft.com/office/drawing/2014/main" id="{4108EE87-38EF-1719-CF3F-F3A46F50AA77}"/>
                </a:ext>
              </a:extLst>
            </p:cNvPr>
            <p:cNvGrpSpPr/>
            <p:nvPr/>
          </p:nvGrpSpPr>
          <p:grpSpPr>
            <a:xfrm>
              <a:off x="345153" y="2931262"/>
              <a:ext cx="224093" cy="611845"/>
              <a:chOff x="323850" y="2706086"/>
              <a:chExt cx="224093" cy="611845"/>
            </a:xfrm>
          </p:grpSpPr>
          <p:cxnSp>
            <p:nvCxnSpPr>
              <p:cNvPr id="25" name="Straight Connector 24">
                <a:extLst>
                  <a:ext uri="{FF2B5EF4-FFF2-40B4-BE49-F238E27FC236}">
                    <a16:creationId xmlns:a16="http://schemas.microsoft.com/office/drawing/2014/main" id="{B5DBA6FA-789A-6591-022E-DCF8A1FB97F8}"/>
                  </a:ext>
                </a:extLst>
              </p:cNvPr>
              <p:cNvCxnSpPr>
                <a:cxnSpLocks/>
              </p:cNvCxnSpPr>
              <p:nvPr/>
            </p:nvCxnSpPr>
            <p:spPr>
              <a:xfrm flipH="1">
                <a:off x="323850" y="2706086"/>
                <a:ext cx="209550" cy="256189"/>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726642C-FA72-FC58-876A-CDAF242C6AED}"/>
                  </a:ext>
                </a:extLst>
              </p:cNvPr>
              <p:cNvCxnSpPr>
                <a:cxnSpLocks/>
              </p:cNvCxnSpPr>
              <p:nvPr/>
            </p:nvCxnSpPr>
            <p:spPr>
              <a:xfrm>
                <a:off x="323850" y="2706086"/>
                <a:ext cx="0" cy="61184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D60FE28-7BA4-D911-C5C6-A436BEB6C095}"/>
                  </a:ext>
                </a:extLst>
              </p:cNvPr>
              <p:cNvCxnSpPr>
                <a:cxnSpLocks/>
              </p:cNvCxnSpPr>
              <p:nvPr/>
            </p:nvCxnSpPr>
            <p:spPr>
              <a:xfrm>
                <a:off x="323850" y="3080291"/>
                <a:ext cx="224093" cy="23764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197537D4-9FF9-BE9B-A506-3FCEE14D4A85}"/>
                </a:ext>
              </a:extLst>
            </p:cNvPr>
            <p:cNvCxnSpPr>
              <a:cxnSpLocks/>
            </p:cNvCxnSpPr>
            <p:nvPr/>
          </p:nvCxnSpPr>
          <p:spPr>
            <a:xfrm>
              <a:off x="539777" y="2692136"/>
              <a:ext cx="590" cy="23912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A69F2AE-8588-452D-8F17-281EA6C763A4}"/>
                </a:ext>
              </a:extLst>
            </p:cNvPr>
            <p:cNvCxnSpPr>
              <a:cxnSpLocks/>
            </p:cNvCxnSpPr>
            <p:nvPr/>
          </p:nvCxnSpPr>
          <p:spPr>
            <a:xfrm>
              <a:off x="544882" y="3559484"/>
              <a:ext cx="590" cy="239126"/>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59E89ADE-43CE-2F32-FD37-0FDD1213C3D2}"/>
                </a:ext>
              </a:extLst>
            </p:cNvPr>
            <p:cNvGrpSpPr/>
            <p:nvPr/>
          </p:nvGrpSpPr>
          <p:grpSpPr>
            <a:xfrm flipV="1">
              <a:off x="330610" y="3996806"/>
              <a:ext cx="224093" cy="611845"/>
              <a:chOff x="323850" y="2706086"/>
              <a:chExt cx="224093" cy="611845"/>
            </a:xfrm>
          </p:grpSpPr>
          <p:cxnSp>
            <p:nvCxnSpPr>
              <p:cNvPr id="31" name="Straight Connector 30">
                <a:extLst>
                  <a:ext uri="{FF2B5EF4-FFF2-40B4-BE49-F238E27FC236}">
                    <a16:creationId xmlns:a16="http://schemas.microsoft.com/office/drawing/2014/main" id="{C21D29E0-5CFE-5116-C1BE-3E76FC716C9A}"/>
                  </a:ext>
                </a:extLst>
              </p:cNvPr>
              <p:cNvCxnSpPr>
                <a:cxnSpLocks/>
              </p:cNvCxnSpPr>
              <p:nvPr/>
            </p:nvCxnSpPr>
            <p:spPr>
              <a:xfrm flipH="1">
                <a:off x="323850" y="2706086"/>
                <a:ext cx="209550" cy="256189"/>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2FFB0E7-514E-9F35-F5DE-1A6A2D2A60CD}"/>
                  </a:ext>
                </a:extLst>
              </p:cNvPr>
              <p:cNvCxnSpPr>
                <a:cxnSpLocks/>
              </p:cNvCxnSpPr>
              <p:nvPr/>
            </p:nvCxnSpPr>
            <p:spPr>
              <a:xfrm>
                <a:off x="323850" y="2706086"/>
                <a:ext cx="0" cy="61184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9F19C9C-8E70-70D7-7355-D7B0EE1F74C5}"/>
                  </a:ext>
                </a:extLst>
              </p:cNvPr>
              <p:cNvCxnSpPr>
                <a:cxnSpLocks/>
              </p:cNvCxnSpPr>
              <p:nvPr/>
            </p:nvCxnSpPr>
            <p:spPr>
              <a:xfrm rot="10800000">
                <a:off x="323850" y="3080291"/>
                <a:ext cx="224093" cy="23764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4" name="Straight Connector 33">
              <a:extLst>
                <a:ext uri="{FF2B5EF4-FFF2-40B4-BE49-F238E27FC236}">
                  <a16:creationId xmlns:a16="http://schemas.microsoft.com/office/drawing/2014/main" id="{41AB56EE-EDDD-0B80-0577-7215FEDEA974}"/>
                </a:ext>
              </a:extLst>
            </p:cNvPr>
            <p:cNvCxnSpPr>
              <a:cxnSpLocks/>
            </p:cNvCxnSpPr>
            <p:nvPr/>
          </p:nvCxnSpPr>
          <p:spPr>
            <a:xfrm>
              <a:off x="539777" y="3749651"/>
              <a:ext cx="590" cy="23912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DD5C596-C5B4-30DB-34B9-726377DBEBD9}"/>
                </a:ext>
              </a:extLst>
            </p:cNvPr>
            <p:cNvCxnSpPr>
              <a:cxnSpLocks/>
            </p:cNvCxnSpPr>
            <p:nvPr/>
          </p:nvCxnSpPr>
          <p:spPr>
            <a:xfrm>
              <a:off x="544882" y="4616999"/>
              <a:ext cx="590" cy="239126"/>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2AFA1E09-0143-D5BE-AD78-1C25A638EBA5}"/>
                </a:ext>
              </a:extLst>
            </p:cNvPr>
            <p:cNvGrpSpPr/>
            <p:nvPr/>
          </p:nvGrpSpPr>
          <p:grpSpPr>
            <a:xfrm flipH="1">
              <a:off x="4194624" y="2939610"/>
              <a:ext cx="224093" cy="611845"/>
              <a:chOff x="323850" y="2706086"/>
              <a:chExt cx="224093" cy="611845"/>
            </a:xfrm>
          </p:grpSpPr>
          <p:cxnSp>
            <p:nvCxnSpPr>
              <p:cNvPr id="37" name="Straight Connector 36">
                <a:extLst>
                  <a:ext uri="{FF2B5EF4-FFF2-40B4-BE49-F238E27FC236}">
                    <a16:creationId xmlns:a16="http://schemas.microsoft.com/office/drawing/2014/main" id="{AAC9CF06-D965-4C40-9C02-ABC151B0F217}"/>
                  </a:ext>
                </a:extLst>
              </p:cNvPr>
              <p:cNvCxnSpPr>
                <a:cxnSpLocks/>
              </p:cNvCxnSpPr>
              <p:nvPr/>
            </p:nvCxnSpPr>
            <p:spPr>
              <a:xfrm flipH="1">
                <a:off x="323850" y="2706086"/>
                <a:ext cx="209550" cy="256189"/>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52E4297-B2C2-12BF-663E-5E8AF8506826}"/>
                  </a:ext>
                </a:extLst>
              </p:cNvPr>
              <p:cNvCxnSpPr>
                <a:cxnSpLocks/>
              </p:cNvCxnSpPr>
              <p:nvPr/>
            </p:nvCxnSpPr>
            <p:spPr>
              <a:xfrm>
                <a:off x="323850" y="2706086"/>
                <a:ext cx="0" cy="61184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89AEB9F7-FA28-C575-2D58-1746D096FFE0}"/>
                  </a:ext>
                </a:extLst>
              </p:cNvPr>
              <p:cNvCxnSpPr>
                <a:cxnSpLocks/>
              </p:cNvCxnSpPr>
              <p:nvPr/>
            </p:nvCxnSpPr>
            <p:spPr>
              <a:xfrm>
                <a:off x="323850" y="3080291"/>
                <a:ext cx="224093" cy="23764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0" name="Straight Connector 39">
              <a:extLst>
                <a:ext uri="{FF2B5EF4-FFF2-40B4-BE49-F238E27FC236}">
                  <a16:creationId xmlns:a16="http://schemas.microsoft.com/office/drawing/2014/main" id="{0CDE6BC4-3E3E-AC13-F5CA-BDE026398842}"/>
                </a:ext>
              </a:extLst>
            </p:cNvPr>
            <p:cNvCxnSpPr>
              <a:cxnSpLocks/>
            </p:cNvCxnSpPr>
            <p:nvPr/>
          </p:nvCxnSpPr>
          <p:spPr>
            <a:xfrm flipH="1">
              <a:off x="4188652" y="2701976"/>
              <a:ext cx="590" cy="23912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069B77A-99BA-32BA-984B-B3B3E3E1D154}"/>
                </a:ext>
              </a:extLst>
            </p:cNvPr>
            <p:cNvCxnSpPr>
              <a:cxnSpLocks/>
            </p:cNvCxnSpPr>
            <p:nvPr/>
          </p:nvCxnSpPr>
          <p:spPr>
            <a:xfrm flipH="1">
              <a:off x="4193757" y="3569324"/>
              <a:ext cx="590" cy="239126"/>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74BE6149-A7E7-FF7A-CB51-77AE3534D2C8}"/>
                </a:ext>
              </a:extLst>
            </p:cNvPr>
            <p:cNvGrpSpPr/>
            <p:nvPr/>
          </p:nvGrpSpPr>
          <p:grpSpPr>
            <a:xfrm flipH="1" flipV="1">
              <a:off x="4180081" y="4005154"/>
              <a:ext cx="224093" cy="611845"/>
              <a:chOff x="323850" y="2706086"/>
              <a:chExt cx="224093" cy="611845"/>
            </a:xfrm>
          </p:grpSpPr>
          <p:cxnSp>
            <p:nvCxnSpPr>
              <p:cNvPr id="43" name="Straight Connector 42">
                <a:extLst>
                  <a:ext uri="{FF2B5EF4-FFF2-40B4-BE49-F238E27FC236}">
                    <a16:creationId xmlns:a16="http://schemas.microsoft.com/office/drawing/2014/main" id="{16E8FDDA-FDE7-160B-FA76-D3FA8BB53EDA}"/>
                  </a:ext>
                </a:extLst>
              </p:cNvPr>
              <p:cNvCxnSpPr>
                <a:cxnSpLocks/>
              </p:cNvCxnSpPr>
              <p:nvPr/>
            </p:nvCxnSpPr>
            <p:spPr>
              <a:xfrm flipH="1">
                <a:off x="323850" y="2706086"/>
                <a:ext cx="209550" cy="256189"/>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EFA7431-DAC9-8036-AEB9-CA4104DFC092}"/>
                  </a:ext>
                </a:extLst>
              </p:cNvPr>
              <p:cNvCxnSpPr>
                <a:cxnSpLocks/>
              </p:cNvCxnSpPr>
              <p:nvPr/>
            </p:nvCxnSpPr>
            <p:spPr>
              <a:xfrm>
                <a:off x="323850" y="2706086"/>
                <a:ext cx="0" cy="61184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6688C758-DAD4-6ADB-326C-F609D2BCA11E}"/>
                  </a:ext>
                </a:extLst>
              </p:cNvPr>
              <p:cNvCxnSpPr>
                <a:cxnSpLocks/>
              </p:cNvCxnSpPr>
              <p:nvPr/>
            </p:nvCxnSpPr>
            <p:spPr>
              <a:xfrm rot="10800000">
                <a:off x="323850" y="3080291"/>
                <a:ext cx="224093" cy="23764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6" name="Straight Connector 45">
              <a:extLst>
                <a:ext uri="{FF2B5EF4-FFF2-40B4-BE49-F238E27FC236}">
                  <a16:creationId xmlns:a16="http://schemas.microsoft.com/office/drawing/2014/main" id="{379CC592-668B-AD50-A2AD-BCB31258FDFF}"/>
                </a:ext>
              </a:extLst>
            </p:cNvPr>
            <p:cNvCxnSpPr>
              <a:cxnSpLocks/>
            </p:cNvCxnSpPr>
            <p:nvPr/>
          </p:nvCxnSpPr>
          <p:spPr>
            <a:xfrm flipH="1">
              <a:off x="4188652" y="3759491"/>
              <a:ext cx="590" cy="23912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CC7418D-A98D-4BCE-0A50-9DBD29D77189}"/>
                </a:ext>
              </a:extLst>
            </p:cNvPr>
            <p:cNvCxnSpPr>
              <a:cxnSpLocks/>
            </p:cNvCxnSpPr>
            <p:nvPr/>
          </p:nvCxnSpPr>
          <p:spPr>
            <a:xfrm flipH="1">
              <a:off x="4193757" y="4626839"/>
              <a:ext cx="590" cy="239126"/>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C27750AA-D985-9650-C97E-D41908EEEE6D}"/>
                </a:ext>
              </a:extLst>
            </p:cNvPr>
            <p:cNvGrpSpPr/>
            <p:nvPr/>
          </p:nvGrpSpPr>
          <p:grpSpPr>
            <a:xfrm>
              <a:off x="121061" y="3172988"/>
              <a:ext cx="847800" cy="2839096"/>
              <a:chOff x="121061" y="3172988"/>
              <a:chExt cx="847800" cy="2839096"/>
            </a:xfrm>
          </p:grpSpPr>
          <p:cxnSp>
            <p:nvCxnSpPr>
              <p:cNvPr id="49" name="Straight Connector 48">
                <a:extLst>
                  <a:ext uri="{FF2B5EF4-FFF2-40B4-BE49-F238E27FC236}">
                    <a16:creationId xmlns:a16="http://schemas.microsoft.com/office/drawing/2014/main" id="{1B7FF89F-97CA-053B-1222-55D9EBB37401}"/>
                  </a:ext>
                </a:extLst>
              </p:cNvPr>
              <p:cNvCxnSpPr>
                <a:cxnSpLocks/>
              </p:cNvCxnSpPr>
              <p:nvPr/>
            </p:nvCxnSpPr>
            <p:spPr>
              <a:xfrm flipH="1">
                <a:off x="121061" y="3195799"/>
                <a:ext cx="209549"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F2DEA26A-0F9E-54E7-06E2-7F5BE6A9B0BA}"/>
                  </a:ext>
                </a:extLst>
              </p:cNvPr>
              <p:cNvCxnSpPr>
                <a:cxnSpLocks/>
              </p:cNvCxnSpPr>
              <p:nvPr/>
            </p:nvCxnSpPr>
            <p:spPr>
              <a:xfrm flipH="1">
                <a:off x="121061" y="4242794"/>
                <a:ext cx="209549"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377BA16-F580-D9A4-7386-2AA52611B24B}"/>
                  </a:ext>
                </a:extLst>
              </p:cNvPr>
              <p:cNvCxnSpPr>
                <a:cxnSpLocks/>
              </p:cNvCxnSpPr>
              <p:nvPr/>
            </p:nvCxnSpPr>
            <p:spPr>
              <a:xfrm>
                <a:off x="121061" y="3172988"/>
                <a:ext cx="0" cy="2671601"/>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65D0FBE-EC94-12AC-75AA-543081C08C6E}"/>
                  </a:ext>
                </a:extLst>
              </p:cNvPr>
              <p:cNvCxnSpPr>
                <a:cxnSpLocks/>
              </p:cNvCxnSpPr>
              <p:nvPr/>
            </p:nvCxnSpPr>
            <p:spPr>
              <a:xfrm flipH="1">
                <a:off x="121061" y="5829708"/>
                <a:ext cx="209549"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E16A42EA-B75B-78F7-EE7A-A9187C913F93}"/>
                  </a:ext>
                </a:extLst>
              </p:cNvPr>
              <p:cNvSpPr txBox="1"/>
              <p:nvPr/>
            </p:nvSpPr>
            <p:spPr>
              <a:xfrm>
                <a:off x="280901" y="5642752"/>
                <a:ext cx="687960" cy="369332"/>
              </a:xfrm>
              <a:prstGeom prst="rect">
                <a:avLst/>
              </a:prstGeom>
              <a:noFill/>
            </p:spPr>
            <p:txBody>
              <a:bodyPr wrap="square" rtlCol="0">
                <a:spAutoFit/>
              </a:bodyPr>
              <a:lstStyle/>
              <a:p>
                <a:r>
                  <a:rPr lang="en-US"/>
                  <a:t>In 1</a:t>
                </a:r>
              </a:p>
            </p:txBody>
          </p:sp>
        </p:grpSp>
        <p:grpSp>
          <p:nvGrpSpPr>
            <p:cNvPr id="54" name="Group 53">
              <a:extLst>
                <a:ext uri="{FF2B5EF4-FFF2-40B4-BE49-F238E27FC236}">
                  <a16:creationId xmlns:a16="http://schemas.microsoft.com/office/drawing/2014/main" id="{8756A594-FFD4-6BA5-FD1A-2AC5FCD0571D}"/>
                </a:ext>
              </a:extLst>
            </p:cNvPr>
            <p:cNvGrpSpPr/>
            <p:nvPr/>
          </p:nvGrpSpPr>
          <p:grpSpPr>
            <a:xfrm flipH="1">
              <a:off x="3777829" y="3172988"/>
              <a:ext cx="847800" cy="2839096"/>
              <a:chOff x="121061" y="3172988"/>
              <a:chExt cx="847800" cy="2839096"/>
            </a:xfrm>
          </p:grpSpPr>
          <p:cxnSp>
            <p:nvCxnSpPr>
              <p:cNvPr id="55" name="Straight Connector 54">
                <a:extLst>
                  <a:ext uri="{FF2B5EF4-FFF2-40B4-BE49-F238E27FC236}">
                    <a16:creationId xmlns:a16="http://schemas.microsoft.com/office/drawing/2014/main" id="{7120FD5E-E4E8-29BE-4E5E-C34E3EC8CA5F}"/>
                  </a:ext>
                </a:extLst>
              </p:cNvPr>
              <p:cNvCxnSpPr>
                <a:cxnSpLocks/>
              </p:cNvCxnSpPr>
              <p:nvPr/>
            </p:nvCxnSpPr>
            <p:spPr>
              <a:xfrm flipH="1">
                <a:off x="121061" y="3195799"/>
                <a:ext cx="209549"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519CCC6-853A-7281-DF7B-6972A19841CB}"/>
                  </a:ext>
                </a:extLst>
              </p:cNvPr>
              <p:cNvCxnSpPr>
                <a:cxnSpLocks/>
              </p:cNvCxnSpPr>
              <p:nvPr/>
            </p:nvCxnSpPr>
            <p:spPr>
              <a:xfrm flipH="1">
                <a:off x="121061" y="4242794"/>
                <a:ext cx="209549"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842DCDB-A289-6258-C143-0DD3AFC49FB8}"/>
                  </a:ext>
                </a:extLst>
              </p:cNvPr>
              <p:cNvCxnSpPr>
                <a:cxnSpLocks/>
              </p:cNvCxnSpPr>
              <p:nvPr/>
            </p:nvCxnSpPr>
            <p:spPr>
              <a:xfrm>
                <a:off x="121061" y="3172988"/>
                <a:ext cx="0" cy="2671601"/>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CE17212-9767-7D7B-478F-E30E125A731B}"/>
                  </a:ext>
                </a:extLst>
              </p:cNvPr>
              <p:cNvCxnSpPr>
                <a:cxnSpLocks/>
              </p:cNvCxnSpPr>
              <p:nvPr/>
            </p:nvCxnSpPr>
            <p:spPr>
              <a:xfrm flipH="1">
                <a:off x="121061" y="5829708"/>
                <a:ext cx="209549"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7D6B7778-0217-94D8-E45A-420A86C81643}"/>
                  </a:ext>
                </a:extLst>
              </p:cNvPr>
              <p:cNvSpPr txBox="1"/>
              <p:nvPr/>
            </p:nvSpPr>
            <p:spPr>
              <a:xfrm>
                <a:off x="280901" y="5642752"/>
                <a:ext cx="687960" cy="369332"/>
              </a:xfrm>
              <a:prstGeom prst="rect">
                <a:avLst/>
              </a:prstGeom>
              <a:noFill/>
            </p:spPr>
            <p:txBody>
              <a:bodyPr wrap="square" rtlCol="0">
                <a:spAutoFit/>
              </a:bodyPr>
              <a:lstStyle/>
              <a:p>
                <a:r>
                  <a:rPr lang="en-US"/>
                  <a:t>In 2</a:t>
                </a:r>
              </a:p>
            </p:txBody>
          </p:sp>
        </p:grpSp>
      </p:grpSp>
      <p:pic>
        <p:nvPicPr>
          <p:cNvPr id="60" name="Picture 59" descr="A black electronic device with green lights&#10;&#10;Description automatically generated">
            <a:extLst>
              <a:ext uri="{FF2B5EF4-FFF2-40B4-BE49-F238E27FC236}">
                <a16:creationId xmlns:a16="http://schemas.microsoft.com/office/drawing/2014/main" id="{5DB5B8CD-B41C-1FF3-E4F1-5ADE362F3AF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5149937" y="2450819"/>
            <a:ext cx="2893778" cy="2893778"/>
          </a:xfrm>
          <a:prstGeom prst="rect">
            <a:avLst/>
          </a:prstGeom>
        </p:spPr>
      </p:pic>
      <p:pic>
        <p:nvPicPr>
          <p:cNvPr id="61" name="Picture 60" descr="A grey electronic device with buttons&#10;&#10;Description automatically generated">
            <a:extLst>
              <a:ext uri="{FF2B5EF4-FFF2-40B4-BE49-F238E27FC236}">
                <a16:creationId xmlns:a16="http://schemas.microsoft.com/office/drawing/2014/main" id="{02D37D54-8025-F722-8710-BDF20324818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912305" y="2791749"/>
            <a:ext cx="4452731" cy="2504661"/>
          </a:xfrm>
          <a:prstGeom prst="rect">
            <a:avLst/>
          </a:prstGeom>
        </p:spPr>
      </p:pic>
      <p:sp>
        <p:nvSpPr>
          <p:cNvPr id="63" name="Text Placeholder 62">
            <a:extLst>
              <a:ext uri="{FF2B5EF4-FFF2-40B4-BE49-F238E27FC236}">
                <a16:creationId xmlns:a16="http://schemas.microsoft.com/office/drawing/2014/main" id="{DD869FF9-4D7B-392C-2E05-B59AD5C7229D}"/>
              </a:ext>
            </a:extLst>
          </p:cNvPr>
          <p:cNvSpPr>
            <a:spLocks noGrp="1"/>
          </p:cNvSpPr>
          <p:nvPr>
            <p:ph type="body" sz="quarter" idx="21"/>
          </p:nvPr>
        </p:nvSpPr>
        <p:spPr/>
        <p:txBody>
          <a:bodyPr/>
          <a:lstStyle/>
          <a:p>
            <a:r>
              <a:rPr lang="en-US"/>
              <a:t>Grant Hoffmeyer</a:t>
            </a:r>
          </a:p>
        </p:txBody>
      </p:sp>
    </p:spTree>
    <p:extLst>
      <p:ext uri="{BB962C8B-B14F-4D97-AF65-F5344CB8AC3E}">
        <p14:creationId xmlns:p14="http://schemas.microsoft.com/office/powerpoint/2010/main" val="2656663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17441-03A1-96ED-26AD-2FB37F08735D}"/>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4F8D85-A90B-1F84-0BAB-305CA51DA14E}"/>
              </a:ext>
            </a:extLst>
          </p:cNvPr>
          <p:cNvSpPr>
            <a:spLocks noGrp="1"/>
          </p:cNvSpPr>
          <p:nvPr>
            <p:ph type="ftr" sz="quarter" idx="11"/>
          </p:nvPr>
        </p:nvSpPr>
        <p:spPr/>
        <p:txBody>
          <a:bodyPr/>
          <a:lstStyle/>
          <a:p>
            <a:r>
              <a:rPr lang="en-US">
                <a:ea typeface="Calibri"/>
                <a:cs typeface="Calibri"/>
              </a:rPr>
              <a:t>Team 519: PLC Controls Lab</a:t>
            </a:r>
            <a:endParaRPr lang="en-US"/>
          </a:p>
        </p:txBody>
      </p:sp>
      <p:sp>
        <p:nvSpPr>
          <p:cNvPr id="4" name="Slide Number Placeholder 3">
            <a:extLst>
              <a:ext uri="{FF2B5EF4-FFF2-40B4-BE49-F238E27FC236}">
                <a16:creationId xmlns:a16="http://schemas.microsoft.com/office/drawing/2014/main" id="{32776157-B5D0-7460-05D2-DF1A3017882A}"/>
              </a:ext>
            </a:extLst>
          </p:cNvPr>
          <p:cNvSpPr>
            <a:spLocks noGrp="1"/>
          </p:cNvSpPr>
          <p:nvPr>
            <p:ph type="sldNum" sz="quarter" idx="12"/>
          </p:nvPr>
        </p:nvSpPr>
        <p:spPr/>
        <p:txBody>
          <a:bodyPr/>
          <a:lstStyle/>
          <a:p>
            <a:fld id="{A5AEF524-62EC-C340-82A1-9F47B6C43E55}" type="slidenum">
              <a:rPr lang="en-US" smtClean="0"/>
              <a:t>23</a:t>
            </a:fld>
            <a:endParaRPr lang="en-US"/>
          </a:p>
        </p:txBody>
      </p:sp>
      <p:sp>
        <p:nvSpPr>
          <p:cNvPr id="5" name="Title 4">
            <a:extLst>
              <a:ext uri="{FF2B5EF4-FFF2-40B4-BE49-F238E27FC236}">
                <a16:creationId xmlns:a16="http://schemas.microsoft.com/office/drawing/2014/main" id="{36C9FF26-6118-9B3A-B62E-3044747D0532}"/>
              </a:ext>
            </a:extLst>
          </p:cNvPr>
          <p:cNvSpPr>
            <a:spLocks noGrp="1"/>
          </p:cNvSpPr>
          <p:nvPr>
            <p:ph type="title"/>
          </p:nvPr>
        </p:nvSpPr>
        <p:spPr/>
        <p:txBody>
          <a:bodyPr/>
          <a:lstStyle/>
          <a:p>
            <a:r>
              <a:rPr lang="en-US"/>
              <a:t>References</a:t>
            </a:r>
          </a:p>
        </p:txBody>
      </p:sp>
      <p:sp>
        <p:nvSpPr>
          <p:cNvPr id="9" name="Text Placeholder 8">
            <a:extLst>
              <a:ext uri="{FF2B5EF4-FFF2-40B4-BE49-F238E27FC236}">
                <a16:creationId xmlns:a16="http://schemas.microsoft.com/office/drawing/2014/main" id="{7C71FC6A-B14A-EED9-46A6-B6000D3FA36F}"/>
              </a:ext>
            </a:extLst>
          </p:cNvPr>
          <p:cNvSpPr>
            <a:spLocks noGrp="1"/>
          </p:cNvSpPr>
          <p:nvPr>
            <p:ph type="body" sz="quarter" idx="21"/>
          </p:nvPr>
        </p:nvSpPr>
        <p:spPr/>
        <p:txBody>
          <a:bodyPr/>
          <a:lstStyle/>
          <a:p>
            <a:endParaRPr lang="en-US"/>
          </a:p>
        </p:txBody>
      </p:sp>
      <p:sp>
        <p:nvSpPr>
          <p:cNvPr id="6" name="TextBox 5">
            <a:extLst>
              <a:ext uri="{FF2B5EF4-FFF2-40B4-BE49-F238E27FC236}">
                <a16:creationId xmlns:a16="http://schemas.microsoft.com/office/drawing/2014/main" id="{B9496A75-97FF-199F-C7F4-C04B98421D5D}"/>
              </a:ext>
            </a:extLst>
          </p:cNvPr>
          <p:cNvSpPr txBox="1"/>
          <p:nvPr/>
        </p:nvSpPr>
        <p:spPr>
          <a:xfrm>
            <a:off x="742508" y="1992398"/>
            <a:ext cx="9256612"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ea typeface="+mn-lt"/>
                <a:cs typeface="+mn-lt"/>
                <a:hlinkClick r:id="rId2"/>
              </a:rPr>
              <a:t>PLCs vs. Microcontrollers: What Is the Difference? – PLC Direct (plc-direct.com)</a:t>
            </a:r>
          </a:p>
          <a:p>
            <a:pPr marL="285750" indent="-285750">
              <a:buFont typeface="Arial"/>
              <a:buChar char="•"/>
            </a:pPr>
            <a:r>
              <a:rPr lang="en-US">
                <a:ea typeface="+mn-lt"/>
                <a:cs typeface="+mn-lt"/>
                <a:hlinkClick r:id="rId3"/>
              </a:rPr>
              <a:t>https://search.arduino.cc/search/?q=PLC</a:t>
            </a:r>
            <a:r>
              <a:rPr lang="en-US">
                <a:ea typeface="+mn-lt"/>
                <a:cs typeface="+mn-lt"/>
              </a:rPr>
              <a:t>**</a:t>
            </a:r>
            <a:endParaRPr lang="en-US">
              <a:cs typeface="Calibri"/>
            </a:endParaRPr>
          </a:p>
          <a:p>
            <a:pPr marL="285750" indent="-285750">
              <a:buFont typeface="Arial"/>
              <a:buChar char="•"/>
            </a:pPr>
            <a:r>
              <a:rPr lang="en-US">
                <a:ea typeface="+mn-lt"/>
                <a:cs typeface="+mn-lt"/>
                <a:hlinkClick r:id="rId4"/>
              </a:rPr>
              <a:t>https://rockwellautomation.custhelp.com/app/answers/answer_view/a_id/37951/~/what-software-is-needed-to-support-the-micrologix-1100%3F#:~:text=RSLogix%20Micro%20Starter%20Lite%20is%20available,for%20free%20download%20to%20program%20the%20ML1100</a:t>
            </a:r>
            <a:r>
              <a:rPr lang="en-US">
                <a:ea typeface="+mn-lt"/>
                <a:cs typeface="+mn-lt"/>
              </a:rPr>
              <a:t>.</a:t>
            </a:r>
            <a:endParaRPr lang="en-US">
              <a:cs typeface="Calibri"/>
            </a:endParaRPr>
          </a:p>
          <a:p>
            <a:pPr marL="285750" indent="-285750">
              <a:buFont typeface="Arial"/>
              <a:buChar char="•"/>
            </a:pPr>
            <a:r>
              <a:rPr lang="en-US">
                <a:ea typeface="+mn-lt"/>
                <a:cs typeface="+mn-lt"/>
                <a:hlinkClick r:id="rId5"/>
              </a:rPr>
              <a:t>https://www.smcelectric.com/products/rockwell-automation-ab1769l16erbb1b/#:~:text=Rockwell%20Automation%20CompactLogix%205370%20L1%20Controller%2C%20Dual%20Ethernet,POINT%20I%2FO%2C%204%20Ethernet%20IP%20Nodes%20%242%2C240.41%20%28EA%29</a:t>
            </a:r>
            <a:endParaRPr lang="en-US">
              <a:cs typeface="Calibri"/>
            </a:endParaRPr>
          </a:p>
          <a:p>
            <a:pPr marL="285750" indent="-285750">
              <a:buFont typeface="Arial"/>
              <a:buChar char="•"/>
            </a:pPr>
            <a:endParaRPr lang="en-US">
              <a:cs typeface="Calibri"/>
            </a:endParaRPr>
          </a:p>
          <a:p>
            <a:pPr marL="285750" indent="-285750">
              <a:buFont typeface="Arial"/>
              <a:buChar char="•"/>
            </a:pPr>
            <a:endParaRPr lang="en-US">
              <a:cs typeface="Calibri"/>
            </a:endParaRPr>
          </a:p>
          <a:p>
            <a:pPr marL="285750" indent="-285750">
              <a:buFont typeface="Arial"/>
              <a:buChar char="•"/>
            </a:pPr>
            <a:endParaRPr lang="en-US">
              <a:cs typeface="Calibri"/>
            </a:endParaRPr>
          </a:p>
        </p:txBody>
      </p:sp>
    </p:spTree>
    <p:extLst>
      <p:ext uri="{BB962C8B-B14F-4D97-AF65-F5344CB8AC3E}">
        <p14:creationId xmlns:p14="http://schemas.microsoft.com/office/powerpoint/2010/main" val="1702806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1380A3A0-F910-954E-65DA-10EF05A1EE29}"/>
              </a:ext>
            </a:extLst>
          </p:cNvPr>
          <p:cNvPicPr>
            <a:picLocks noGrp="1" noChangeAspect="1"/>
          </p:cNvPicPr>
          <p:nvPr>
            <p:ph idx="1"/>
          </p:nvPr>
        </p:nvPicPr>
        <p:blipFill>
          <a:blip r:embed="rId2"/>
          <a:stretch>
            <a:fillRect/>
          </a:stretch>
        </p:blipFill>
        <p:spPr>
          <a:xfrm>
            <a:off x="708729" y="1825625"/>
            <a:ext cx="9250541" cy="4346575"/>
          </a:xfrm>
        </p:spPr>
      </p:pic>
      <p:sp>
        <p:nvSpPr>
          <p:cNvPr id="3" name="Footer Placeholder 2">
            <a:extLst>
              <a:ext uri="{FF2B5EF4-FFF2-40B4-BE49-F238E27FC236}">
                <a16:creationId xmlns:a16="http://schemas.microsoft.com/office/drawing/2014/main" id="{35969BB4-4DA8-8171-4BF6-F4FA36C0AA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88E60E-80BE-AAED-090B-D8EC14485184}"/>
              </a:ext>
            </a:extLst>
          </p:cNvPr>
          <p:cNvSpPr>
            <a:spLocks noGrp="1"/>
          </p:cNvSpPr>
          <p:nvPr>
            <p:ph type="sldNum" sz="quarter" idx="12"/>
          </p:nvPr>
        </p:nvSpPr>
        <p:spPr/>
        <p:txBody>
          <a:bodyPr/>
          <a:lstStyle/>
          <a:p>
            <a:fld id="{A5AEF524-62EC-C340-82A1-9F47B6C43E55}" type="slidenum">
              <a:rPr lang="en-US" smtClean="0"/>
              <a:t>24</a:t>
            </a:fld>
            <a:endParaRPr lang="en-US"/>
          </a:p>
        </p:txBody>
      </p:sp>
      <p:sp>
        <p:nvSpPr>
          <p:cNvPr id="5" name="Title 4">
            <a:extLst>
              <a:ext uri="{FF2B5EF4-FFF2-40B4-BE49-F238E27FC236}">
                <a16:creationId xmlns:a16="http://schemas.microsoft.com/office/drawing/2014/main" id="{C21F9DAC-4612-41E9-5FE8-FCBAD9C33D6F}"/>
              </a:ext>
            </a:extLst>
          </p:cNvPr>
          <p:cNvSpPr>
            <a:spLocks noGrp="1"/>
          </p:cNvSpPr>
          <p:nvPr>
            <p:ph type="title"/>
          </p:nvPr>
        </p:nvSpPr>
        <p:spPr/>
        <p:txBody>
          <a:bodyPr/>
          <a:lstStyle/>
          <a:p>
            <a:r>
              <a:rPr lang="en-US"/>
              <a:t>Ladder Logic Example</a:t>
            </a:r>
          </a:p>
        </p:txBody>
      </p:sp>
      <p:sp>
        <p:nvSpPr>
          <p:cNvPr id="6" name="Text Placeholder 5">
            <a:extLst>
              <a:ext uri="{FF2B5EF4-FFF2-40B4-BE49-F238E27FC236}">
                <a16:creationId xmlns:a16="http://schemas.microsoft.com/office/drawing/2014/main" id="{94542BC4-50DB-152C-A40A-7B12702D5E74}"/>
              </a:ext>
            </a:extLst>
          </p:cNvPr>
          <p:cNvSpPr>
            <a:spLocks noGrp="1"/>
          </p:cNvSpPr>
          <p:nvPr>
            <p:ph type="body" sz="quarter" idx="21"/>
          </p:nvPr>
        </p:nvSpPr>
        <p:spPr/>
        <p:txBody>
          <a:bodyPr/>
          <a:lstStyle/>
          <a:p>
            <a:r>
              <a:rPr lang="en-US"/>
              <a:t>Jack Vranicar</a:t>
            </a:r>
          </a:p>
        </p:txBody>
      </p:sp>
    </p:spTree>
    <p:extLst>
      <p:ext uri="{BB962C8B-B14F-4D97-AF65-F5344CB8AC3E}">
        <p14:creationId xmlns:p14="http://schemas.microsoft.com/office/powerpoint/2010/main" val="7934884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D9F13-FE08-6B8B-B8D8-696CDE71FA62}"/>
              </a:ext>
            </a:extLst>
          </p:cNvPr>
          <p:cNvSpPr>
            <a:spLocks noGrp="1"/>
          </p:cNvSpPr>
          <p:nvPr>
            <p:ph type="ctrTitle"/>
          </p:nvPr>
        </p:nvSpPr>
        <p:spPr>
          <a:xfrm>
            <a:off x="841248" y="2524664"/>
            <a:ext cx="9144000" cy="768096"/>
          </a:xfrm>
        </p:spPr>
        <p:txBody>
          <a:bodyPr/>
          <a:lstStyle/>
          <a:p>
            <a:r>
              <a:rPr lang="en-US" sz="6600">
                <a:latin typeface="Arial"/>
                <a:cs typeface="Arial"/>
              </a:rPr>
              <a:t>PLC Controls Lab</a:t>
            </a:r>
            <a:endParaRPr lang="en-US" sz="6600"/>
          </a:p>
        </p:txBody>
      </p:sp>
      <p:sp>
        <p:nvSpPr>
          <p:cNvPr id="3" name="Subtitle 2">
            <a:extLst>
              <a:ext uri="{FF2B5EF4-FFF2-40B4-BE49-F238E27FC236}">
                <a16:creationId xmlns:a16="http://schemas.microsoft.com/office/drawing/2014/main" id="{79316401-369D-4CD0-1A41-6514E04E21F6}"/>
              </a:ext>
            </a:extLst>
          </p:cNvPr>
          <p:cNvSpPr>
            <a:spLocks noGrp="1"/>
          </p:cNvSpPr>
          <p:nvPr>
            <p:ph type="subTitle" idx="1"/>
          </p:nvPr>
        </p:nvSpPr>
        <p:spPr>
          <a:xfrm>
            <a:off x="841248" y="3356187"/>
            <a:ext cx="9144000" cy="768096"/>
          </a:xfrm>
        </p:spPr>
        <p:txBody>
          <a:bodyPr vert="horz" lIns="0" tIns="0" rIns="0" bIns="0" rtlCol="0" anchor="t">
            <a:normAutofit/>
          </a:bodyPr>
          <a:lstStyle/>
          <a:p>
            <a:r>
              <a:rPr lang="en-US" sz="4000">
                <a:latin typeface="Arial Black"/>
              </a:rPr>
              <a:t>Team 519</a:t>
            </a:r>
            <a:endParaRPr lang="en-US" sz="4000"/>
          </a:p>
        </p:txBody>
      </p:sp>
      <p:sp>
        <p:nvSpPr>
          <p:cNvPr id="4" name="Text Placeholder 3">
            <a:extLst>
              <a:ext uri="{FF2B5EF4-FFF2-40B4-BE49-F238E27FC236}">
                <a16:creationId xmlns:a16="http://schemas.microsoft.com/office/drawing/2014/main" id="{94828051-0C2B-C002-268F-F362867D239A}"/>
              </a:ext>
            </a:extLst>
          </p:cNvPr>
          <p:cNvSpPr>
            <a:spLocks noGrp="1"/>
          </p:cNvSpPr>
          <p:nvPr>
            <p:ph type="body" sz="quarter" idx="13"/>
          </p:nvPr>
        </p:nvSpPr>
        <p:spPr>
          <a:xfrm>
            <a:off x="841248" y="4125125"/>
            <a:ext cx="9144000" cy="484632"/>
          </a:xfrm>
        </p:spPr>
        <p:txBody>
          <a:bodyPr/>
          <a:lstStyle/>
          <a:p>
            <a:r>
              <a:rPr lang="en-US" i="1">
                <a:latin typeface="Arial"/>
                <a:cs typeface="Arial"/>
              </a:rPr>
              <a:t>Grant Hoffmeyer &amp; Jack Vranicar</a:t>
            </a:r>
            <a:endParaRPr lang="en-US"/>
          </a:p>
        </p:txBody>
      </p:sp>
      <p:sp>
        <p:nvSpPr>
          <p:cNvPr id="5" name="Text Placeholder 4">
            <a:extLst>
              <a:ext uri="{FF2B5EF4-FFF2-40B4-BE49-F238E27FC236}">
                <a16:creationId xmlns:a16="http://schemas.microsoft.com/office/drawing/2014/main" id="{55853C65-5820-51A6-C955-D678A051C81B}"/>
              </a:ext>
            </a:extLst>
          </p:cNvPr>
          <p:cNvSpPr>
            <a:spLocks noGrp="1"/>
          </p:cNvSpPr>
          <p:nvPr>
            <p:ph type="body" sz="quarter" idx="14"/>
          </p:nvPr>
        </p:nvSpPr>
        <p:spPr/>
        <p:txBody>
          <a:bodyPr>
            <a:normAutofit/>
          </a:bodyPr>
          <a:lstStyle/>
          <a:p>
            <a:r>
              <a:rPr lang="en-US">
                <a:latin typeface="Arial"/>
                <a:cs typeface="Arial"/>
              </a:rPr>
              <a:t>Virtual Design Review #2,</a:t>
            </a:r>
            <a:r>
              <a:rPr lang="en-US" i="1">
                <a:latin typeface="Arial"/>
                <a:cs typeface="Arial"/>
              </a:rPr>
              <a:t> November</a:t>
            </a:r>
            <a:r>
              <a:rPr lang="en-US">
                <a:latin typeface="Arial"/>
                <a:cs typeface="Arial"/>
              </a:rPr>
              <a:t> 12, 2024</a:t>
            </a:r>
            <a:endParaRPr lang="en-US"/>
          </a:p>
        </p:txBody>
      </p:sp>
    </p:spTree>
    <p:extLst>
      <p:ext uri="{BB962C8B-B14F-4D97-AF65-F5344CB8AC3E}">
        <p14:creationId xmlns:p14="http://schemas.microsoft.com/office/powerpoint/2010/main" val="19403230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91F49F32-7942-1BD7-9A55-B8DE71738D4A}"/>
              </a:ext>
            </a:extLst>
          </p:cNvPr>
          <p:cNvSpPr>
            <a:spLocks noGrp="1"/>
          </p:cNvSpPr>
          <p:nvPr>
            <p:ph type="title"/>
          </p:nvPr>
        </p:nvSpPr>
        <p:spPr/>
        <p:txBody>
          <a:bodyPr/>
          <a:lstStyle/>
          <a:p>
            <a:r>
              <a:rPr lang="en-US"/>
              <a:t>Meet the Team</a:t>
            </a:r>
          </a:p>
        </p:txBody>
      </p:sp>
      <p:sp>
        <p:nvSpPr>
          <p:cNvPr id="4" name="Slide Number Placeholder 3">
            <a:extLst>
              <a:ext uri="{FF2B5EF4-FFF2-40B4-BE49-F238E27FC236}">
                <a16:creationId xmlns:a16="http://schemas.microsoft.com/office/drawing/2014/main" id="{4F1753F2-50AB-1E88-A02D-7D367A3963CF}"/>
              </a:ext>
            </a:extLst>
          </p:cNvPr>
          <p:cNvSpPr>
            <a:spLocks noGrp="1"/>
          </p:cNvSpPr>
          <p:nvPr>
            <p:ph type="sldNum" sz="quarter" idx="10"/>
          </p:nvPr>
        </p:nvSpPr>
        <p:spPr/>
        <p:txBody>
          <a:bodyPr/>
          <a:lstStyle/>
          <a:p>
            <a:fld id="{A5AEF524-62EC-C340-82A1-9F47B6C43E55}" type="slidenum">
              <a:rPr lang="en-US" smtClean="0"/>
              <a:t>26</a:t>
            </a:fld>
            <a:endParaRPr lang="en-US"/>
          </a:p>
        </p:txBody>
      </p:sp>
      <p:sp>
        <p:nvSpPr>
          <p:cNvPr id="3" name="Footer Placeholder 2">
            <a:extLst>
              <a:ext uri="{FF2B5EF4-FFF2-40B4-BE49-F238E27FC236}">
                <a16:creationId xmlns:a16="http://schemas.microsoft.com/office/drawing/2014/main" id="{D5FC5510-99AC-7F87-A5D8-0AB6738E1247}"/>
              </a:ext>
            </a:extLst>
          </p:cNvPr>
          <p:cNvSpPr>
            <a:spLocks noGrp="1"/>
          </p:cNvSpPr>
          <p:nvPr>
            <p:ph type="ftr" sz="quarter" idx="11"/>
          </p:nvPr>
        </p:nvSpPr>
        <p:spPr/>
        <p:txBody>
          <a:bodyPr/>
          <a:lstStyle/>
          <a:p>
            <a:r>
              <a:rPr lang="en-US">
                <a:ea typeface="Calibri"/>
                <a:cs typeface="Calibri"/>
              </a:rPr>
              <a:t>Team 519: PLC Controls Lab</a:t>
            </a:r>
            <a:endParaRPr lang="en-US"/>
          </a:p>
        </p:txBody>
      </p:sp>
      <p:pic>
        <p:nvPicPr>
          <p:cNvPr id="7" name="Picture Placeholder 6" descr="A person in a suit and tie&#10;&#10;Description automatically generated">
            <a:extLst>
              <a:ext uri="{FF2B5EF4-FFF2-40B4-BE49-F238E27FC236}">
                <a16:creationId xmlns:a16="http://schemas.microsoft.com/office/drawing/2014/main" id="{353BC399-76F6-D152-F655-78907ED9728E}"/>
              </a:ext>
            </a:extLst>
          </p:cNvPr>
          <p:cNvPicPr>
            <a:picLocks noGrp="1" noChangeAspect="1"/>
          </p:cNvPicPr>
          <p:nvPr>
            <p:ph type="pic" sz="quarter" idx="13"/>
          </p:nvPr>
        </p:nvPicPr>
        <p:blipFill>
          <a:blip r:embed="rId2">
            <a:extLst>
              <a:ext uri="{BEBA8EAE-BF5A-486C-A8C5-ECC9F3942E4B}">
                <a14:imgProps xmlns:a14="http://schemas.microsoft.com/office/drawing/2010/main">
                  <a14:imgLayer r:embed="rId3">
                    <a14:imgEffect>
                      <a14:saturation sat="76000"/>
                    </a14:imgEffect>
                  </a14:imgLayer>
                </a14:imgProps>
              </a:ext>
            </a:extLst>
          </a:blip>
          <a:srcRect/>
          <a:stretch/>
        </p:blipFill>
        <p:spPr>
          <a:xfrm>
            <a:off x="811213" y="1909763"/>
            <a:ext cx="1828800" cy="2743200"/>
          </a:xfrm>
        </p:spPr>
      </p:pic>
      <p:sp>
        <p:nvSpPr>
          <p:cNvPr id="21" name="Text Placeholder 20">
            <a:extLst>
              <a:ext uri="{FF2B5EF4-FFF2-40B4-BE49-F238E27FC236}">
                <a16:creationId xmlns:a16="http://schemas.microsoft.com/office/drawing/2014/main" id="{6BBE7027-8BA5-5319-105B-F4EF26E80A20}"/>
              </a:ext>
            </a:extLst>
          </p:cNvPr>
          <p:cNvSpPr>
            <a:spLocks noGrp="1"/>
          </p:cNvSpPr>
          <p:nvPr>
            <p:ph type="body" sz="quarter" idx="14"/>
          </p:nvPr>
        </p:nvSpPr>
        <p:spPr>
          <a:xfrm>
            <a:off x="811213" y="4709963"/>
            <a:ext cx="1828800" cy="498598"/>
          </a:xfrm>
        </p:spPr>
        <p:txBody>
          <a:bodyPr vert="horz" wrap="square" lIns="0" tIns="0" rIns="0" bIns="0" rtlCol="0" anchor="t">
            <a:spAutoFit/>
          </a:bodyPr>
          <a:lstStyle/>
          <a:p>
            <a:pPr algn="ctr"/>
            <a:r>
              <a:rPr lang="en-US" b="1">
                <a:highlight>
                  <a:srgbClr val="FFFF00"/>
                </a:highlight>
                <a:ea typeface="Calibri"/>
                <a:cs typeface="Calibri"/>
              </a:rPr>
              <a:t>Grant Hoffmeyer</a:t>
            </a:r>
            <a:endParaRPr lang="en-US">
              <a:cs typeface="Calibri"/>
            </a:endParaRPr>
          </a:p>
          <a:p>
            <a:pPr algn="ctr"/>
            <a:r>
              <a:rPr lang="en-US" i="1">
                <a:ea typeface="Calibri"/>
                <a:cs typeface="Calibri"/>
              </a:rPr>
              <a:t>Systems Engineer</a:t>
            </a:r>
          </a:p>
        </p:txBody>
      </p:sp>
      <p:sp>
        <p:nvSpPr>
          <p:cNvPr id="23" name="Text Placeholder 22">
            <a:extLst>
              <a:ext uri="{FF2B5EF4-FFF2-40B4-BE49-F238E27FC236}">
                <a16:creationId xmlns:a16="http://schemas.microsoft.com/office/drawing/2014/main" id="{05D0ED18-9BE8-4F1F-28E4-A7EEFC654B2E}"/>
              </a:ext>
            </a:extLst>
          </p:cNvPr>
          <p:cNvSpPr>
            <a:spLocks noGrp="1"/>
          </p:cNvSpPr>
          <p:nvPr>
            <p:ph type="body" sz="quarter" idx="16"/>
          </p:nvPr>
        </p:nvSpPr>
        <p:spPr>
          <a:xfrm>
            <a:off x="8032447" y="4731049"/>
            <a:ext cx="1828800" cy="498598"/>
          </a:xfrm>
        </p:spPr>
        <p:txBody>
          <a:bodyPr vert="horz" wrap="square" lIns="0" tIns="0" rIns="0" bIns="0" rtlCol="0" anchor="t">
            <a:spAutoFit/>
          </a:bodyPr>
          <a:lstStyle/>
          <a:p>
            <a:pPr algn="ctr"/>
            <a:r>
              <a:rPr lang="en-US" b="1">
                <a:highlight>
                  <a:srgbClr val="FFFF00"/>
                </a:highlight>
                <a:ea typeface="Calibri"/>
                <a:cs typeface="Calibri"/>
              </a:rPr>
              <a:t>Jack Vranicar</a:t>
            </a:r>
            <a:endParaRPr lang="en-US">
              <a:highlight>
                <a:srgbClr val="FFFF00"/>
              </a:highlight>
            </a:endParaRPr>
          </a:p>
          <a:p>
            <a:pPr algn="ctr"/>
            <a:r>
              <a:rPr lang="en-US" i="1">
                <a:ea typeface="Calibri"/>
                <a:cs typeface="Calibri"/>
              </a:rPr>
              <a:t>Software Engineer</a:t>
            </a:r>
          </a:p>
        </p:txBody>
      </p:sp>
      <p:sp>
        <p:nvSpPr>
          <p:cNvPr id="24" name="Text Placeholder 23">
            <a:extLst>
              <a:ext uri="{FF2B5EF4-FFF2-40B4-BE49-F238E27FC236}">
                <a16:creationId xmlns:a16="http://schemas.microsoft.com/office/drawing/2014/main" id="{ABF5CB72-FE18-9367-CFE1-C97990C75030}"/>
              </a:ext>
            </a:extLst>
          </p:cNvPr>
          <p:cNvSpPr>
            <a:spLocks noGrp="1"/>
          </p:cNvSpPr>
          <p:nvPr>
            <p:ph type="body" sz="quarter" idx="17"/>
          </p:nvPr>
        </p:nvSpPr>
        <p:spPr>
          <a:xfrm>
            <a:off x="3165581" y="4718954"/>
            <a:ext cx="1973943" cy="510693"/>
          </a:xfrm>
        </p:spPr>
        <p:txBody>
          <a:bodyPr vert="horz" wrap="square" lIns="0" tIns="0" rIns="0" bIns="0" rtlCol="0" anchor="t">
            <a:spAutoFit/>
          </a:bodyPr>
          <a:lstStyle/>
          <a:p>
            <a:pPr algn="ctr"/>
            <a:r>
              <a:rPr lang="en-US" b="1">
                <a:ea typeface="Calibri"/>
                <a:cs typeface="Calibri"/>
              </a:rPr>
              <a:t>Onyx Oh</a:t>
            </a:r>
          </a:p>
          <a:p>
            <a:pPr algn="ctr"/>
            <a:r>
              <a:rPr lang="en-US" i="1">
                <a:ea typeface="Calibri"/>
                <a:cs typeface="Calibri"/>
              </a:rPr>
              <a:t>Test Engineer</a:t>
            </a:r>
          </a:p>
        </p:txBody>
      </p:sp>
      <p:sp>
        <p:nvSpPr>
          <p:cNvPr id="25" name="Text Placeholder 24">
            <a:extLst>
              <a:ext uri="{FF2B5EF4-FFF2-40B4-BE49-F238E27FC236}">
                <a16:creationId xmlns:a16="http://schemas.microsoft.com/office/drawing/2014/main" id="{58A3E153-9864-9F76-7BAA-1CF3761369F4}"/>
              </a:ext>
            </a:extLst>
          </p:cNvPr>
          <p:cNvSpPr>
            <a:spLocks noGrp="1"/>
          </p:cNvSpPr>
          <p:nvPr>
            <p:ph type="body" sz="quarter" idx="18"/>
          </p:nvPr>
        </p:nvSpPr>
        <p:spPr>
          <a:xfrm>
            <a:off x="5653314" y="4734154"/>
            <a:ext cx="1828800" cy="498598"/>
          </a:xfrm>
        </p:spPr>
        <p:txBody>
          <a:bodyPr vert="horz" wrap="square" lIns="0" tIns="0" rIns="0" bIns="0" rtlCol="0" anchor="t">
            <a:spAutoFit/>
          </a:bodyPr>
          <a:lstStyle/>
          <a:p>
            <a:pPr algn="ctr"/>
            <a:r>
              <a:rPr lang="en-US" b="1">
                <a:ea typeface="Calibri"/>
                <a:cs typeface="Calibri"/>
              </a:rPr>
              <a:t>Mason Walters</a:t>
            </a:r>
          </a:p>
          <a:p>
            <a:pPr algn="ctr"/>
            <a:r>
              <a:rPr lang="en-US" i="1">
                <a:ea typeface="Calibri"/>
                <a:cs typeface="Calibri"/>
              </a:rPr>
              <a:t>Design Engineer</a:t>
            </a:r>
          </a:p>
        </p:txBody>
      </p:sp>
      <p:pic>
        <p:nvPicPr>
          <p:cNvPr id="2" name="Picture Placeholder 1" descr="A person with long black hair smiling&#10;&#10;Description automatically generated">
            <a:extLst>
              <a:ext uri="{FF2B5EF4-FFF2-40B4-BE49-F238E27FC236}">
                <a16:creationId xmlns:a16="http://schemas.microsoft.com/office/drawing/2014/main" id="{C5344A9A-9AC4-B3B7-2CC6-BBE1975008CC}"/>
              </a:ext>
            </a:extLst>
          </p:cNvPr>
          <p:cNvPicPr>
            <a:picLocks noGrp="1" noChangeAspect="1"/>
          </p:cNvPicPr>
          <p:nvPr>
            <p:ph type="pic" sz="quarter" idx="19"/>
          </p:nvPr>
        </p:nvPicPr>
        <p:blipFill>
          <a:blip r:embed="rId4">
            <a:extLst>
              <a:ext uri="{BEBA8EAE-BF5A-486C-A8C5-ECC9F3942E4B}">
                <a14:imgProps xmlns:a14="http://schemas.microsoft.com/office/drawing/2010/main">
                  <a14:imgLayer r:embed="rId5">
                    <a14:imgEffect>
                      <a14:brightnessContrast bright="3000"/>
                    </a14:imgEffect>
                  </a14:imgLayer>
                </a14:imgProps>
              </a:ext>
            </a:extLst>
          </a:blip>
          <a:srcRect l="993" t="18035" r="8317" b="-590"/>
          <a:stretch/>
        </p:blipFill>
        <p:spPr>
          <a:xfrm>
            <a:off x="3184677" y="1938899"/>
            <a:ext cx="1972657" cy="2746343"/>
          </a:xfrm>
        </p:spPr>
      </p:pic>
      <p:pic>
        <p:nvPicPr>
          <p:cNvPr id="5" name="Picture Placeholder 4" descr="A person in a suit&#10;&#10;Description automatically generated">
            <a:extLst>
              <a:ext uri="{FF2B5EF4-FFF2-40B4-BE49-F238E27FC236}">
                <a16:creationId xmlns:a16="http://schemas.microsoft.com/office/drawing/2014/main" id="{4E3EC06B-1F87-D988-53DB-F250B36E94D6}"/>
              </a:ext>
            </a:extLst>
          </p:cNvPr>
          <p:cNvPicPr>
            <a:picLocks noGrp="1" noChangeAspect="1"/>
          </p:cNvPicPr>
          <p:nvPr>
            <p:ph type="pic" sz="quarter" idx="20"/>
          </p:nvPr>
        </p:nvPicPr>
        <p:blipFill>
          <a:blip r:embed="rId6">
            <a:extLst>
              <a:ext uri="{BEBA8EAE-BF5A-486C-A8C5-ECC9F3942E4B}">
                <a14:imgProps xmlns:a14="http://schemas.microsoft.com/office/drawing/2010/main">
                  <a14:imgLayer r:embed="rId7">
                    <a14:imgEffect>
                      <a14:brightnessContrast bright="20000"/>
                    </a14:imgEffect>
                  </a14:imgLayer>
                </a14:imgProps>
              </a:ext>
            </a:extLst>
          </a:blip>
          <a:srcRect/>
          <a:stretch/>
        </p:blipFill>
        <p:spPr>
          <a:xfrm>
            <a:off x="5654675" y="1935163"/>
            <a:ext cx="1828800" cy="2743200"/>
          </a:xfrm>
        </p:spPr>
      </p:pic>
      <p:pic>
        <p:nvPicPr>
          <p:cNvPr id="6" name="Picture Placeholder 5" descr="A person in a suit&#10;&#10;Description automatically generated">
            <a:extLst>
              <a:ext uri="{FF2B5EF4-FFF2-40B4-BE49-F238E27FC236}">
                <a16:creationId xmlns:a16="http://schemas.microsoft.com/office/drawing/2014/main" id="{0F04F642-BE9E-0F5D-F073-02C55B891C54}"/>
              </a:ext>
            </a:extLst>
          </p:cNvPr>
          <p:cNvPicPr>
            <a:picLocks noGrp="1" noChangeAspect="1"/>
          </p:cNvPicPr>
          <p:nvPr>
            <p:ph type="pic" sz="quarter" idx="21"/>
          </p:nvPr>
        </p:nvPicPr>
        <p:blipFill>
          <a:blip r:embed="rId8">
            <a:extLst>
              <a:ext uri="{BEBA8EAE-BF5A-486C-A8C5-ECC9F3942E4B}">
                <a14:imgProps xmlns:a14="http://schemas.microsoft.com/office/drawing/2010/main">
                  <a14:imgLayer r:embed="rId9">
                    <a14:imgEffect>
                      <a14:saturation sat="88000"/>
                    </a14:imgEffect>
                  </a14:imgLayer>
                </a14:imgProps>
              </a:ext>
            </a:extLst>
          </a:blip>
          <a:srcRect t="7101" r="10811" b="-357"/>
          <a:stretch/>
        </p:blipFill>
        <p:spPr>
          <a:xfrm>
            <a:off x="8032750" y="1931988"/>
            <a:ext cx="1817540" cy="2744667"/>
          </a:xfrm>
        </p:spPr>
      </p:pic>
      <p:sp>
        <p:nvSpPr>
          <p:cNvPr id="30" name="Text Placeholder 29">
            <a:extLst>
              <a:ext uri="{FF2B5EF4-FFF2-40B4-BE49-F238E27FC236}">
                <a16:creationId xmlns:a16="http://schemas.microsoft.com/office/drawing/2014/main" id="{6D6E7CAB-3AE4-47F2-A53E-4EABD508C4B4}"/>
              </a:ext>
            </a:extLst>
          </p:cNvPr>
          <p:cNvSpPr>
            <a:spLocks noGrp="1"/>
          </p:cNvSpPr>
          <p:nvPr>
            <p:ph type="body" sz="quarter" idx="23"/>
          </p:nvPr>
        </p:nvSpPr>
        <p:spPr/>
        <p:txBody>
          <a:bodyPr/>
          <a:lstStyle/>
          <a:p>
            <a:r>
              <a:rPr lang="en-US"/>
              <a:t>Onyx Oh</a:t>
            </a:r>
          </a:p>
        </p:txBody>
      </p:sp>
    </p:spTree>
    <p:extLst>
      <p:ext uri="{BB962C8B-B14F-4D97-AF65-F5344CB8AC3E}">
        <p14:creationId xmlns:p14="http://schemas.microsoft.com/office/powerpoint/2010/main" val="39340606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0E5A90A-1636-E6D0-243C-E825A95B05AE}"/>
              </a:ext>
            </a:extLst>
          </p:cNvPr>
          <p:cNvSpPr>
            <a:spLocks noGrp="1"/>
          </p:cNvSpPr>
          <p:nvPr>
            <p:ph type="title"/>
          </p:nvPr>
        </p:nvSpPr>
        <p:spPr>
          <a:xfrm>
            <a:off x="489625" y="505838"/>
            <a:ext cx="9721175" cy="700872"/>
          </a:xfrm>
        </p:spPr>
        <p:txBody>
          <a:bodyPr/>
          <a:lstStyle/>
          <a:p>
            <a:r>
              <a:rPr lang="en-US"/>
              <a:t>Sponsor and Advisor</a:t>
            </a:r>
          </a:p>
        </p:txBody>
      </p:sp>
      <p:sp>
        <p:nvSpPr>
          <p:cNvPr id="4" name="Slide Number Placeholder 3">
            <a:extLst>
              <a:ext uri="{FF2B5EF4-FFF2-40B4-BE49-F238E27FC236}">
                <a16:creationId xmlns:a16="http://schemas.microsoft.com/office/drawing/2014/main" id="{6077AF4D-350E-6743-A68A-5D94671DA77D}"/>
              </a:ext>
            </a:extLst>
          </p:cNvPr>
          <p:cNvSpPr>
            <a:spLocks noGrp="1"/>
          </p:cNvSpPr>
          <p:nvPr>
            <p:ph type="sldNum" sz="quarter" idx="10"/>
          </p:nvPr>
        </p:nvSpPr>
        <p:spPr/>
        <p:txBody>
          <a:bodyPr/>
          <a:lstStyle/>
          <a:p>
            <a:fld id="{A5AEF524-62EC-C340-82A1-9F47B6C43E55}" type="slidenum">
              <a:rPr lang="en-US" smtClean="0"/>
              <a:t>27</a:t>
            </a:fld>
            <a:endParaRPr lang="en-US"/>
          </a:p>
        </p:txBody>
      </p:sp>
      <p:sp>
        <p:nvSpPr>
          <p:cNvPr id="3" name="Footer Placeholder 2">
            <a:extLst>
              <a:ext uri="{FF2B5EF4-FFF2-40B4-BE49-F238E27FC236}">
                <a16:creationId xmlns:a16="http://schemas.microsoft.com/office/drawing/2014/main" id="{CD6D1F7D-444B-332F-E636-7890E439C252}"/>
              </a:ext>
            </a:extLst>
          </p:cNvPr>
          <p:cNvSpPr>
            <a:spLocks noGrp="1"/>
          </p:cNvSpPr>
          <p:nvPr>
            <p:ph type="ftr" sz="quarter" idx="11"/>
          </p:nvPr>
        </p:nvSpPr>
        <p:spPr/>
        <p:txBody>
          <a:bodyPr/>
          <a:lstStyle/>
          <a:p>
            <a:r>
              <a:rPr lang="en-US">
                <a:ea typeface="Calibri"/>
                <a:cs typeface="Calibri"/>
              </a:rPr>
              <a:t>Team 519: PLC Controls Lab</a:t>
            </a:r>
            <a:endParaRPr lang="en-US">
              <a:solidFill>
                <a:srgbClr val="000000"/>
              </a:solidFill>
              <a:ea typeface="Calibri"/>
              <a:cs typeface="Calibri"/>
            </a:endParaRPr>
          </a:p>
        </p:txBody>
      </p:sp>
      <p:pic>
        <p:nvPicPr>
          <p:cNvPr id="5" name="Picture Placeholder 4" descr="A person in a suit&#10;&#10;Description automatically generated">
            <a:extLst>
              <a:ext uri="{FF2B5EF4-FFF2-40B4-BE49-F238E27FC236}">
                <a16:creationId xmlns:a16="http://schemas.microsoft.com/office/drawing/2014/main" id="{9E5A5A17-EA82-3AFD-6353-9B6AAA636671}"/>
              </a:ext>
            </a:extLst>
          </p:cNvPr>
          <p:cNvPicPr>
            <a:picLocks noGrp="1" noChangeAspect="1"/>
          </p:cNvPicPr>
          <p:nvPr>
            <p:ph type="pic" sz="quarter" idx="13"/>
          </p:nvPr>
        </p:nvPicPr>
        <p:blipFill>
          <a:blip r:embed="rId3"/>
          <a:srcRect l="4332" r="4332"/>
          <a:stretch/>
        </p:blipFill>
        <p:spPr>
          <a:xfrm>
            <a:off x="4094312" y="2063721"/>
            <a:ext cx="2434133" cy="3596024"/>
          </a:xfrm>
        </p:spPr>
      </p:pic>
      <p:sp>
        <p:nvSpPr>
          <p:cNvPr id="9" name="Text Placeholder 8">
            <a:extLst>
              <a:ext uri="{FF2B5EF4-FFF2-40B4-BE49-F238E27FC236}">
                <a16:creationId xmlns:a16="http://schemas.microsoft.com/office/drawing/2014/main" id="{BF4D869D-E7CE-1E30-B25B-7B1B6F6A8247}"/>
              </a:ext>
            </a:extLst>
          </p:cNvPr>
          <p:cNvSpPr>
            <a:spLocks noGrp="1"/>
          </p:cNvSpPr>
          <p:nvPr>
            <p:ph type="body" sz="quarter" idx="14"/>
          </p:nvPr>
        </p:nvSpPr>
        <p:spPr>
          <a:xfrm>
            <a:off x="4094312" y="5663167"/>
            <a:ext cx="2434133" cy="498598"/>
          </a:xfrm>
        </p:spPr>
        <p:txBody>
          <a:bodyPr vert="horz" wrap="square" lIns="0" tIns="0" rIns="0" bIns="0" rtlCol="0" anchor="t">
            <a:spAutoFit/>
          </a:bodyPr>
          <a:lstStyle/>
          <a:p>
            <a:r>
              <a:rPr lang="en-US" b="1">
                <a:ea typeface="Calibri"/>
                <a:cs typeface="Calibri"/>
              </a:rPr>
              <a:t>Sponsor</a:t>
            </a:r>
          </a:p>
          <a:p>
            <a:r>
              <a:rPr lang="en-US">
                <a:ea typeface="Calibri"/>
                <a:cs typeface="Calibri"/>
              </a:rPr>
              <a:t>Dr. Camilo </a:t>
            </a:r>
            <a:r>
              <a:rPr lang="en-US" err="1">
                <a:ea typeface="Calibri"/>
                <a:cs typeface="Calibri"/>
              </a:rPr>
              <a:t>Ordoñez</a:t>
            </a:r>
            <a:endParaRPr lang="en-US">
              <a:ea typeface="Calibri"/>
              <a:cs typeface="Calibri"/>
            </a:endParaRPr>
          </a:p>
        </p:txBody>
      </p:sp>
      <p:pic>
        <p:nvPicPr>
          <p:cNvPr id="6" name="Picture Placeholder 5" descr="A person smiling at the camera&#10;&#10;Description automatically generated">
            <a:extLst>
              <a:ext uri="{FF2B5EF4-FFF2-40B4-BE49-F238E27FC236}">
                <a16:creationId xmlns:a16="http://schemas.microsoft.com/office/drawing/2014/main" id="{B420C87C-CBBB-2E3D-B2D6-02F94DA8130C}"/>
              </a:ext>
            </a:extLst>
          </p:cNvPr>
          <p:cNvPicPr>
            <a:picLocks noGrp="1" noChangeAspect="1"/>
          </p:cNvPicPr>
          <p:nvPr>
            <p:ph type="pic" sz="quarter" idx="18"/>
          </p:nvPr>
        </p:nvPicPr>
        <p:blipFill>
          <a:blip r:embed="rId4"/>
          <a:srcRect l="5052" r="5052"/>
          <a:stretch/>
        </p:blipFill>
        <p:spPr>
          <a:xfrm>
            <a:off x="7149655" y="2064783"/>
            <a:ext cx="2347458" cy="3541665"/>
          </a:xfrm>
        </p:spPr>
      </p:pic>
      <p:sp>
        <p:nvSpPr>
          <p:cNvPr id="12" name="Text Placeholder 11">
            <a:extLst>
              <a:ext uri="{FF2B5EF4-FFF2-40B4-BE49-F238E27FC236}">
                <a16:creationId xmlns:a16="http://schemas.microsoft.com/office/drawing/2014/main" id="{62690D1B-FE99-166D-1134-6AAF926879AF}"/>
              </a:ext>
            </a:extLst>
          </p:cNvPr>
          <p:cNvSpPr>
            <a:spLocks noGrp="1"/>
          </p:cNvSpPr>
          <p:nvPr>
            <p:ph type="body" sz="quarter" idx="20"/>
          </p:nvPr>
        </p:nvSpPr>
        <p:spPr>
          <a:xfrm>
            <a:off x="7106318" y="5659745"/>
            <a:ext cx="2347458" cy="498598"/>
          </a:xfrm>
        </p:spPr>
        <p:txBody>
          <a:bodyPr vert="horz" wrap="square" lIns="0" tIns="0" rIns="0" bIns="0" rtlCol="0" anchor="t">
            <a:spAutoFit/>
          </a:bodyPr>
          <a:lstStyle/>
          <a:p>
            <a:r>
              <a:rPr lang="en-US" b="1">
                <a:ea typeface="Calibri"/>
                <a:cs typeface="Calibri"/>
              </a:rPr>
              <a:t>Academic Advisor</a:t>
            </a:r>
            <a:endParaRPr lang="en-US">
              <a:ea typeface="Calibri"/>
              <a:cs typeface="Calibri"/>
            </a:endParaRPr>
          </a:p>
          <a:p>
            <a:r>
              <a:rPr lang="en-US">
                <a:ea typeface="Calibri"/>
                <a:cs typeface="Calibri"/>
              </a:rPr>
              <a:t>Dr. Shayne </a:t>
            </a:r>
            <a:r>
              <a:rPr lang="en-US" err="1">
                <a:ea typeface="Calibri"/>
                <a:cs typeface="Calibri"/>
              </a:rPr>
              <a:t>McConomy</a:t>
            </a:r>
            <a:endParaRPr lang="en-US" b="1">
              <a:ea typeface="Calibri"/>
              <a:cs typeface="Calibri"/>
            </a:endParaRPr>
          </a:p>
        </p:txBody>
      </p:sp>
      <p:sp>
        <p:nvSpPr>
          <p:cNvPr id="13" name="Text Placeholder 12">
            <a:extLst>
              <a:ext uri="{FF2B5EF4-FFF2-40B4-BE49-F238E27FC236}">
                <a16:creationId xmlns:a16="http://schemas.microsoft.com/office/drawing/2014/main" id="{7CDEF43E-6B8B-56FE-5891-51F7A5D21635}"/>
              </a:ext>
            </a:extLst>
          </p:cNvPr>
          <p:cNvSpPr>
            <a:spLocks noGrp="1"/>
          </p:cNvSpPr>
          <p:nvPr>
            <p:ph type="body" sz="quarter" idx="21"/>
          </p:nvPr>
        </p:nvSpPr>
        <p:spPr/>
        <p:txBody>
          <a:bodyPr/>
          <a:lstStyle/>
          <a:p>
            <a:r>
              <a:rPr lang="en-US"/>
              <a:t>Onyx Oh</a:t>
            </a:r>
          </a:p>
        </p:txBody>
      </p:sp>
      <p:pic>
        <p:nvPicPr>
          <p:cNvPr id="2050" name="Picture 2" descr="Rockwell Automation Opens Registration ...">
            <a:extLst>
              <a:ext uri="{FF2B5EF4-FFF2-40B4-BE49-F238E27FC236}">
                <a16:creationId xmlns:a16="http://schemas.microsoft.com/office/drawing/2014/main" id="{C36C0A76-BEE2-69FC-9EC9-02E7A5E9BBF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263" t="17485" r="17180" b="17748"/>
          <a:stretch/>
        </p:blipFill>
        <p:spPr bwMode="auto">
          <a:xfrm>
            <a:off x="533400" y="2431439"/>
            <a:ext cx="2939702" cy="2860588"/>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8">
            <a:extLst>
              <a:ext uri="{FF2B5EF4-FFF2-40B4-BE49-F238E27FC236}">
                <a16:creationId xmlns:a16="http://schemas.microsoft.com/office/drawing/2014/main" id="{89B06174-6EB6-5219-CC06-AB4DFABE7E02}"/>
              </a:ext>
            </a:extLst>
          </p:cNvPr>
          <p:cNvSpPr txBox="1">
            <a:spLocks/>
          </p:cNvSpPr>
          <p:nvPr/>
        </p:nvSpPr>
        <p:spPr>
          <a:xfrm>
            <a:off x="786184" y="5659745"/>
            <a:ext cx="2434133" cy="498598"/>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0"/>
              </a:spcBef>
              <a:buFont typeface="Arial" panose="020B0604020202020204" pitchFamily="34" charset="0"/>
              <a:buNone/>
              <a:defRPr lang="en-US" sz="1800" i="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ea typeface="Calibri"/>
                <a:cs typeface="Calibri"/>
              </a:rPr>
              <a:t>Industry Collaborator</a:t>
            </a:r>
          </a:p>
          <a:p>
            <a:r>
              <a:rPr lang="en-US">
                <a:ea typeface="Calibri"/>
                <a:cs typeface="Calibri"/>
              </a:rPr>
              <a:t>Rockwell Automation</a:t>
            </a:r>
          </a:p>
        </p:txBody>
      </p:sp>
    </p:spTree>
    <p:extLst>
      <p:ext uri="{BB962C8B-B14F-4D97-AF65-F5344CB8AC3E}">
        <p14:creationId xmlns:p14="http://schemas.microsoft.com/office/powerpoint/2010/main" val="1429566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r>
              <a:rPr lang="en-US">
                <a:ea typeface="Calibri"/>
                <a:cs typeface="Calibri"/>
              </a:rPr>
              <a:t>Team 519: PLC Controls Lab</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28</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a:xfrm>
            <a:off x="457200" y="205412"/>
            <a:ext cx="9753600" cy="960276"/>
          </a:xfrm>
        </p:spPr>
        <p:txBody>
          <a:bodyPr/>
          <a:lstStyle/>
          <a:p>
            <a:r>
              <a:rPr lang="en-US"/>
              <a:t>Objective</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p:txBody>
          <a:bodyPr/>
          <a:lstStyle/>
          <a:p>
            <a:r>
              <a:rPr lang="en-US"/>
              <a:t>Onyx Oh</a:t>
            </a:r>
          </a:p>
        </p:txBody>
      </p:sp>
      <p:sp>
        <p:nvSpPr>
          <p:cNvPr id="5" name="TextBox 4">
            <a:extLst>
              <a:ext uri="{FF2B5EF4-FFF2-40B4-BE49-F238E27FC236}">
                <a16:creationId xmlns:a16="http://schemas.microsoft.com/office/drawing/2014/main" id="{97DFE8D1-FBB3-DAFB-0029-8DF7579BFCC0}"/>
              </a:ext>
            </a:extLst>
          </p:cNvPr>
          <p:cNvSpPr txBox="1"/>
          <p:nvPr/>
        </p:nvSpPr>
        <p:spPr>
          <a:xfrm>
            <a:off x="7604350" y="6208663"/>
            <a:ext cx="285376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a:solidFill>
                  <a:schemeClr val="tx1">
                    <a:lumMod val="49000"/>
                    <a:lumOff val="51000"/>
                  </a:schemeClr>
                </a:solidFill>
                <a:ea typeface="+mn-lt"/>
                <a:cs typeface="+mn-lt"/>
              </a:rPr>
              <a:t>https://</a:t>
            </a:r>
            <a:r>
              <a:rPr lang="en-US" sz="800" err="1">
                <a:solidFill>
                  <a:schemeClr val="tx1">
                    <a:lumMod val="49000"/>
                    <a:lumOff val="51000"/>
                  </a:schemeClr>
                </a:solidFill>
                <a:ea typeface="+mn-lt"/>
                <a:cs typeface="+mn-lt"/>
              </a:rPr>
              <a:t>meetings.informs.org</a:t>
            </a:r>
            <a:r>
              <a:rPr lang="en-US" sz="800">
                <a:solidFill>
                  <a:schemeClr val="tx1">
                    <a:lumMod val="49000"/>
                    <a:lumOff val="51000"/>
                  </a:schemeClr>
                </a:solidFill>
                <a:ea typeface="+mn-lt"/>
                <a:cs typeface="+mn-lt"/>
              </a:rPr>
              <a:t>/</a:t>
            </a:r>
            <a:r>
              <a:rPr lang="en-US" sz="800" err="1">
                <a:solidFill>
                  <a:schemeClr val="tx1">
                    <a:lumMod val="49000"/>
                    <a:lumOff val="51000"/>
                  </a:schemeClr>
                </a:solidFill>
                <a:ea typeface="+mn-lt"/>
                <a:cs typeface="+mn-lt"/>
              </a:rPr>
              <a:t>wordpress</a:t>
            </a:r>
            <a:r>
              <a:rPr lang="en-US" sz="800">
                <a:solidFill>
                  <a:schemeClr val="tx1">
                    <a:lumMod val="49000"/>
                    <a:lumOff val="51000"/>
                  </a:schemeClr>
                </a:solidFill>
                <a:ea typeface="+mn-lt"/>
                <a:cs typeface="+mn-lt"/>
              </a:rPr>
              <a:t>/phoenix2023/exhibit-hall/</a:t>
            </a:r>
            <a:r>
              <a:rPr lang="en-US" sz="800" err="1">
                <a:solidFill>
                  <a:schemeClr val="tx1">
                    <a:lumMod val="49000"/>
                    <a:lumOff val="51000"/>
                  </a:schemeClr>
                </a:solidFill>
                <a:ea typeface="+mn-lt"/>
                <a:cs typeface="+mn-lt"/>
              </a:rPr>
              <a:t>famu</a:t>
            </a:r>
            <a:r>
              <a:rPr lang="en-US" sz="800">
                <a:solidFill>
                  <a:schemeClr val="tx1">
                    <a:lumMod val="49000"/>
                    <a:lumOff val="51000"/>
                  </a:schemeClr>
                </a:solidFill>
                <a:ea typeface="+mn-lt"/>
                <a:cs typeface="+mn-lt"/>
              </a:rPr>
              <a:t>-</a:t>
            </a:r>
            <a:r>
              <a:rPr lang="en-US" sz="800" err="1">
                <a:solidFill>
                  <a:schemeClr val="tx1">
                    <a:lumMod val="49000"/>
                    <a:lumOff val="51000"/>
                  </a:schemeClr>
                </a:solidFill>
                <a:ea typeface="+mn-lt"/>
                <a:cs typeface="+mn-lt"/>
              </a:rPr>
              <a:t>fsu</a:t>
            </a:r>
            <a:r>
              <a:rPr lang="en-US" sz="800">
                <a:solidFill>
                  <a:schemeClr val="tx1">
                    <a:lumMod val="49000"/>
                    <a:lumOff val="51000"/>
                  </a:schemeClr>
                </a:solidFill>
                <a:ea typeface="+mn-lt"/>
                <a:cs typeface="+mn-lt"/>
              </a:rPr>
              <a:t>-college-of-engineering-industrial-manufacturing/</a:t>
            </a:r>
            <a:endParaRPr lang="en-US" sz="800">
              <a:solidFill>
                <a:schemeClr val="tx1">
                  <a:lumMod val="49000"/>
                  <a:lumOff val="51000"/>
                </a:schemeClr>
              </a:solidFill>
              <a:cs typeface="Calibri"/>
            </a:endParaRPr>
          </a:p>
        </p:txBody>
      </p:sp>
      <p:sp>
        <p:nvSpPr>
          <p:cNvPr id="8" name="TextBox 7">
            <a:extLst>
              <a:ext uri="{FF2B5EF4-FFF2-40B4-BE49-F238E27FC236}">
                <a16:creationId xmlns:a16="http://schemas.microsoft.com/office/drawing/2014/main" id="{1E46F525-A709-C609-DDE0-795B9DE98F7F}"/>
              </a:ext>
            </a:extLst>
          </p:cNvPr>
          <p:cNvSpPr txBox="1"/>
          <p:nvPr/>
        </p:nvSpPr>
        <p:spPr>
          <a:xfrm>
            <a:off x="863873" y="3851229"/>
            <a:ext cx="9307171"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ea typeface="+mn-lt"/>
                <a:cs typeface="+mn-lt"/>
              </a:rPr>
              <a:t>The objective of this project is to develop curriculum for Mechanical Engineering students at the FAMU-FSU College of Engineering to address the current lack of Programmable Logic Controller (PLC) training.</a:t>
            </a:r>
          </a:p>
          <a:p>
            <a:endParaRPr lang="en-US" sz="2800">
              <a:ea typeface="Calibri"/>
              <a:cs typeface="Calibri"/>
            </a:endParaRPr>
          </a:p>
        </p:txBody>
      </p:sp>
      <p:pic>
        <p:nvPicPr>
          <p:cNvPr id="9" name="Picture 8" descr="A black and white logo&#10;&#10;Description automatically generated">
            <a:extLst>
              <a:ext uri="{FF2B5EF4-FFF2-40B4-BE49-F238E27FC236}">
                <a16:creationId xmlns:a16="http://schemas.microsoft.com/office/drawing/2014/main" id="{869D2EFB-0C01-B271-EC3C-86008DBFC914}"/>
              </a:ext>
            </a:extLst>
          </p:cNvPr>
          <p:cNvPicPr>
            <a:picLocks noChangeAspect="1"/>
          </p:cNvPicPr>
          <p:nvPr/>
        </p:nvPicPr>
        <p:blipFill>
          <a:blip r:embed="rId2"/>
          <a:stretch>
            <a:fillRect/>
          </a:stretch>
        </p:blipFill>
        <p:spPr>
          <a:xfrm>
            <a:off x="2345908" y="869826"/>
            <a:ext cx="5967803" cy="2983902"/>
          </a:xfrm>
          <a:prstGeom prst="rect">
            <a:avLst/>
          </a:prstGeom>
        </p:spPr>
      </p:pic>
    </p:spTree>
    <p:extLst>
      <p:ext uri="{BB962C8B-B14F-4D97-AF65-F5344CB8AC3E}">
        <p14:creationId xmlns:p14="http://schemas.microsoft.com/office/powerpoint/2010/main" val="39880507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0E5A90A-1636-E6D0-243C-E825A95B05AE}"/>
              </a:ext>
            </a:extLst>
          </p:cNvPr>
          <p:cNvSpPr>
            <a:spLocks noGrp="1"/>
          </p:cNvSpPr>
          <p:nvPr>
            <p:ph type="title"/>
          </p:nvPr>
        </p:nvSpPr>
        <p:spPr>
          <a:xfrm>
            <a:off x="457200" y="231911"/>
            <a:ext cx="9753600" cy="960276"/>
          </a:xfrm>
        </p:spPr>
        <p:txBody>
          <a:bodyPr/>
          <a:lstStyle/>
          <a:p>
            <a:r>
              <a:rPr lang="en-US"/>
              <a:t>What is a PLC?</a:t>
            </a:r>
          </a:p>
        </p:txBody>
      </p:sp>
      <p:sp>
        <p:nvSpPr>
          <p:cNvPr id="4" name="Slide Number Placeholder 3">
            <a:extLst>
              <a:ext uri="{FF2B5EF4-FFF2-40B4-BE49-F238E27FC236}">
                <a16:creationId xmlns:a16="http://schemas.microsoft.com/office/drawing/2014/main" id="{6077AF4D-350E-6743-A68A-5D94671DA77D}"/>
              </a:ext>
            </a:extLst>
          </p:cNvPr>
          <p:cNvSpPr>
            <a:spLocks noGrp="1"/>
          </p:cNvSpPr>
          <p:nvPr>
            <p:ph type="sldNum" sz="quarter" idx="10"/>
          </p:nvPr>
        </p:nvSpPr>
        <p:spPr/>
        <p:txBody>
          <a:bodyPr/>
          <a:lstStyle/>
          <a:p>
            <a:fld id="{A5AEF524-62EC-C340-82A1-9F47B6C43E55}" type="slidenum">
              <a:rPr lang="en-US" smtClean="0"/>
              <a:t>29</a:t>
            </a:fld>
            <a:endParaRPr lang="en-US"/>
          </a:p>
        </p:txBody>
      </p:sp>
      <p:sp>
        <p:nvSpPr>
          <p:cNvPr id="3" name="Footer Placeholder 2">
            <a:extLst>
              <a:ext uri="{FF2B5EF4-FFF2-40B4-BE49-F238E27FC236}">
                <a16:creationId xmlns:a16="http://schemas.microsoft.com/office/drawing/2014/main" id="{CD6D1F7D-444B-332F-E636-7890E439C252}"/>
              </a:ext>
            </a:extLst>
          </p:cNvPr>
          <p:cNvSpPr>
            <a:spLocks noGrp="1"/>
          </p:cNvSpPr>
          <p:nvPr>
            <p:ph type="ftr" sz="quarter" idx="11"/>
          </p:nvPr>
        </p:nvSpPr>
        <p:spPr/>
        <p:txBody>
          <a:bodyPr/>
          <a:lstStyle/>
          <a:p>
            <a:r>
              <a:rPr lang="en-US">
                <a:ea typeface="Calibri"/>
                <a:cs typeface="Calibri"/>
              </a:rPr>
              <a:t>Team 519: PLC Controls Lab</a:t>
            </a:r>
            <a:endParaRPr lang="en-US">
              <a:solidFill>
                <a:srgbClr val="000000"/>
              </a:solidFill>
              <a:ea typeface="Calibri"/>
              <a:cs typeface="Calibri"/>
            </a:endParaRPr>
          </a:p>
        </p:txBody>
      </p:sp>
      <p:sp>
        <p:nvSpPr>
          <p:cNvPr id="13" name="Text Placeholder 12">
            <a:extLst>
              <a:ext uri="{FF2B5EF4-FFF2-40B4-BE49-F238E27FC236}">
                <a16:creationId xmlns:a16="http://schemas.microsoft.com/office/drawing/2014/main" id="{7CDEF43E-6B8B-56FE-5891-51F7A5D21635}"/>
              </a:ext>
            </a:extLst>
          </p:cNvPr>
          <p:cNvSpPr>
            <a:spLocks noGrp="1"/>
          </p:cNvSpPr>
          <p:nvPr>
            <p:ph type="body" sz="quarter" idx="21"/>
          </p:nvPr>
        </p:nvSpPr>
        <p:spPr/>
        <p:txBody>
          <a:bodyPr/>
          <a:lstStyle/>
          <a:p>
            <a:r>
              <a:rPr lang="en-US"/>
              <a:t>Onyx Oh</a:t>
            </a:r>
          </a:p>
        </p:txBody>
      </p:sp>
      <p:pic>
        <p:nvPicPr>
          <p:cNvPr id="6" name="Picture 5">
            <a:extLst>
              <a:ext uri="{FF2B5EF4-FFF2-40B4-BE49-F238E27FC236}">
                <a16:creationId xmlns:a16="http://schemas.microsoft.com/office/drawing/2014/main" id="{E38B0F3A-925E-4262-8A4D-258AB730A4D4}"/>
              </a:ext>
            </a:extLst>
          </p:cNvPr>
          <p:cNvPicPr>
            <a:picLocks noChangeAspect="1"/>
          </p:cNvPicPr>
          <p:nvPr/>
        </p:nvPicPr>
        <p:blipFill>
          <a:blip r:embed="rId2"/>
          <a:stretch>
            <a:fillRect/>
          </a:stretch>
        </p:blipFill>
        <p:spPr>
          <a:xfrm>
            <a:off x="2251812" y="1376751"/>
            <a:ext cx="6164376" cy="3205476"/>
          </a:xfrm>
          <a:prstGeom prst="rect">
            <a:avLst/>
          </a:prstGeom>
        </p:spPr>
      </p:pic>
      <p:sp>
        <p:nvSpPr>
          <p:cNvPr id="11" name="TextBox 10">
            <a:extLst>
              <a:ext uri="{FF2B5EF4-FFF2-40B4-BE49-F238E27FC236}">
                <a16:creationId xmlns:a16="http://schemas.microsoft.com/office/drawing/2014/main" id="{E76C579B-B746-2866-9822-2DDF2EE4AB92}"/>
              </a:ext>
            </a:extLst>
          </p:cNvPr>
          <p:cNvSpPr txBox="1"/>
          <p:nvPr/>
        </p:nvSpPr>
        <p:spPr>
          <a:xfrm>
            <a:off x="533400" y="5016125"/>
            <a:ext cx="9180443" cy="1246495"/>
          </a:xfrm>
          <a:prstGeom prst="rect">
            <a:avLst/>
          </a:prstGeom>
          <a:noFill/>
        </p:spPr>
        <p:txBody>
          <a:bodyPr wrap="square">
            <a:spAutoFit/>
          </a:bodyPr>
          <a:lstStyle/>
          <a:p>
            <a:pPr marL="0" indent="0">
              <a:buNone/>
            </a:pPr>
            <a:r>
              <a:rPr lang="en-US" sz="2500">
                <a:ea typeface="Calibri"/>
                <a:cs typeface="Calibri"/>
              </a:rPr>
              <a:t>Programmable Logic Controllers (PLCs) are computers that are widely used to control industrial equipment. They facilitate manufacturing and production lines by analyzing inputs and controlling outputs. </a:t>
            </a:r>
          </a:p>
        </p:txBody>
      </p:sp>
      <p:sp>
        <p:nvSpPr>
          <p:cNvPr id="14" name="TextBox 13">
            <a:extLst>
              <a:ext uri="{FF2B5EF4-FFF2-40B4-BE49-F238E27FC236}">
                <a16:creationId xmlns:a16="http://schemas.microsoft.com/office/drawing/2014/main" id="{98870194-7AE7-FFDC-64C6-9DC788125180}"/>
              </a:ext>
            </a:extLst>
          </p:cNvPr>
          <p:cNvSpPr txBox="1"/>
          <p:nvPr/>
        </p:nvSpPr>
        <p:spPr>
          <a:xfrm>
            <a:off x="7295322" y="6450297"/>
            <a:ext cx="3372678" cy="246221"/>
          </a:xfrm>
          <a:prstGeom prst="rect">
            <a:avLst/>
          </a:prstGeom>
          <a:noFill/>
        </p:spPr>
        <p:txBody>
          <a:bodyPr wrap="square">
            <a:spAutoFit/>
          </a:bodyPr>
          <a:lstStyle/>
          <a:p>
            <a:r>
              <a:rPr lang="en-US" sz="1000">
                <a:solidFill>
                  <a:schemeClr val="bg1">
                    <a:lumMod val="50000"/>
                  </a:schemeClr>
                </a:solidFill>
              </a:rPr>
              <a:t>https://</a:t>
            </a:r>
            <a:r>
              <a:rPr lang="en-US" sz="1000" err="1">
                <a:solidFill>
                  <a:schemeClr val="bg1">
                    <a:lumMod val="50000"/>
                  </a:schemeClr>
                </a:solidFill>
              </a:rPr>
              <a:t>www.solutiontree.com</a:t>
            </a:r>
            <a:r>
              <a:rPr lang="en-US" sz="1000">
                <a:solidFill>
                  <a:schemeClr val="bg1">
                    <a:lumMod val="50000"/>
                  </a:schemeClr>
                </a:solidFill>
              </a:rPr>
              <a:t>/blog/enhancing-plc-process/</a:t>
            </a:r>
          </a:p>
        </p:txBody>
      </p:sp>
    </p:spTree>
    <p:extLst>
      <p:ext uri="{BB962C8B-B14F-4D97-AF65-F5344CB8AC3E}">
        <p14:creationId xmlns:p14="http://schemas.microsoft.com/office/powerpoint/2010/main" val="4165466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r>
              <a:rPr lang="en-US">
                <a:ea typeface="Calibri"/>
                <a:cs typeface="Calibri"/>
              </a:rPr>
              <a:t>Team 519: PLC Controls Lab</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3</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a:xfrm>
            <a:off x="457200" y="205412"/>
            <a:ext cx="9753600" cy="960276"/>
          </a:xfrm>
        </p:spPr>
        <p:txBody>
          <a:bodyPr/>
          <a:lstStyle/>
          <a:p>
            <a:r>
              <a:rPr lang="en-US"/>
              <a:t>Objective</a:t>
            </a:r>
          </a:p>
        </p:txBody>
      </p:sp>
      <p:sp>
        <p:nvSpPr>
          <p:cNvPr id="8" name="TextBox 7">
            <a:extLst>
              <a:ext uri="{FF2B5EF4-FFF2-40B4-BE49-F238E27FC236}">
                <a16:creationId xmlns:a16="http://schemas.microsoft.com/office/drawing/2014/main" id="{1E46F525-A709-C609-DDE0-795B9DE98F7F}"/>
              </a:ext>
            </a:extLst>
          </p:cNvPr>
          <p:cNvSpPr txBox="1"/>
          <p:nvPr/>
        </p:nvSpPr>
        <p:spPr>
          <a:xfrm>
            <a:off x="863873" y="3851229"/>
            <a:ext cx="9307171"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ea typeface="+mn-lt"/>
                <a:cs typeface="+mn-lt"/>
              </a:rPr>
              <a:t>The objective of this project is to develop curriculum for Mechanical Engineering students at the FAMU-FSU College of Engineering to address the current lack of Programmable Logic Controller (PLC) training.</a:t>
            </a:r>
          </a:p>
          <a:p>
            <a:endParaRPr lang="en-US" sz="2800">
              <a:ea typeface="Calibri"/>
              <a:cs typeface="Calibri"/>
            </a:endParaRPr>
          </a:p>
        </p:txBody>
      </p:sp>
      <p:pic>
        <p:nvPicPr>
          <p:cNvPr id="9" name="Picture 8" descr="A black and white logo&#10;&#10;Description automatically generated">
            <a:extLst>
              <a:ext uri="{FF2B5EF4-FFF2-40B4-BE49-F238E27FC236}">
                <a16:creationId xmlns:a16="http://schemas.microsoft.com/office/drawing/2014/main" id="{869D2EFB-0C01-B271-EC3C-86008DBFC914}"/>
              </a:ext>
            </a:extLst>
          </p:cNvPr>
          <p:cNvPicPr>
            <a:picLocks noChangeAspect="1"/>
          </p:cNvPicPr>
          <p:nvPr/>
        </p:nvPicPr>
        <p:blipFill>
          <a:blip r:embed="rId3"/>
          <a:stretch>
            <a:fillRect/>
          </a:stretch>
        </p:blipFill>
        <p:spPr>
          <a:xfrm>
            <a:off x="2345908" y="869826"/>
            <a:ext cx="5967803" cy="2983902"/>
          </a:xfrm>
          <a:prstGeom prst="rect">
            <a:avLst/>
          </a:prstGeom>
        </p:spPr>
      </p:pic>
      <p:sp>
        <p:nvSpPr>
          <p:cNvPr id="5" name="Text Placeholder 4">
            <a:extLst>
              <a:ext uri="{FF2B5EF4-FFF2-40B4-BE49-F238E27FC236}">
                <a16:creationId xmlns:a16="http://schemas.microsoft.com/office/drawing/2014/main" id="{491D0C05-6197-3DFE-B1AC-F0BFE7E23B6B}"/>
              </a:ext>
            </a:extLst>
          </p:cNvPr>
          <p:cNvSpPr>
            <a:spLocks noGrp="1"/>
          </p:cNvSpPr>
          <p:nvPr>
            <p:ph type="body" sz="quarter" idx="21"/>
          </p:nvPr>
        </p:nvSpPr>
        <p:spPr/>
        <p:txBody>
          <a:bodyPr/>
          <a:lstStyle/>
          <a:p>
            <a:r>
              <a:rPr lang="en-US"/>
              <a:t>Grant Hoffmeyer</a:t>
            </a:r>
          </a:p>
        </p:txBody>
      </p:sp>
    </p:spTree>
    <p:extLst>
      <p:ext uri="{BB962C8B-B14F-4D97-AF65-F5344CB8AC3E}">
        <p14:creationId xmlns:p14="http://schemas.microsoft.com/office/powerpoint/2010/main" val="19642611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0E5A90A-1636-E6D0-243C-E825A95B05AE}"/>
              </a:ext>
            </a:extLst>
          </p:cNvPr>
          <p:cNvSpPr>
            <a:spLocks noGrp="1"/>
          </p:cNvSpPr>
          <p:nvPr>
            <p:ph type="title"/>
          </p:nvPr>
        </p:nvSpPr>
        <p:spPr/>
        <p:txBody>
          <a:bodyPr/>
          <a:lstStyle/>
          <a:p>
            <a:r>
              <a:rPr lang="en-US"/>
              <a:t>Why PLCs? </a:t>
            </a:r>
          </a:p>
        </p:txBody>
      </p:sp>
      <p:sp>
        <p:nvSpPr>
          <p:cNvPr id="4" name="Slide Number Placeholder 3">
            <a:extLst>
              <a:ext uri="{FF2B5EF4-FFF2-40B4-BE49-F238E27FC236}">
                <a16:creationId xmlns:a16="http://schemas.microsoft.com/office/drawing/2014/main" id="{6077AF4D-350E-6743-A68A-5D94671DA77D}"/>
              </a:ext>
            </a:extLst>
          </p:cNvPr>
          <p:cNvSpPr>
            <a:spLocks noGrp="1"/>
          </p:cNvSpPr>
          <p:nvPr>
            <p:ph type="sldNum" sz="quarter" idx="10"/>
          </p:nvPr>
        </p:nvSpPr>
        <p:spPr/>
        <p:txBody>
          <a:bodyPr/>
          <a:lstStyle/>
          <a:p>
            <a:fld id="{A5AEF524-62EC-C340-82A1-9F47B6C43E55}" type="slidenum">
              <a:rPr lang="en-US" smtClean="0"/>
              <a:t>30</a:t>
            </a:fld>
            <a:endParaRPr lang="en-US"/>
          </a:p>
        </p:txBody>
      </p:sp>
      <p:sp>
        <p:nvSpPr>
          <p:cNvPr id="3" name="Footer Placeholder 2">
            <a:extLst>
              <a:ext uri="{FF2B5EF4-FFF2-40B4-BE49-F238E27FC236}">
                <a16:creationId xmlns:a16="http://schemas.microsoft.com/office/drawing/2014/main" id="{CD6D1F7D-444B-332F-E636-7890E439C252}"/>
              </a:ext>
            </a:extLst>
          </p:cNvPr>
          <p:cNvSpPr>
            <a:spLocks noGrp="1"/>
          </p:cNvSpPr>
          <p:nvPr>
            <p:ph type="ftr" sz="quarter" idx="11"/>
          </p:nvPr>
        </p:nvSpPr>
        <p:spPr/>
        <p:txBody>
          <a:bodyPr/>
          <a:lstStyle/>
          <a:p>
            <a:r>
              <a:rPr lang="en-US">
                <a:ea typeface="Calibri"/>
                <a:cs typeface="Calibri"/>
              </a:rPr>
              <a:t>Team 519: PLC Controls Lab</a:t>
            </a:r>
            <a:endParaRPr lang="en-US">
              <a:solidFill>
                <a:srgbClr val="000000"/>
              </a:solidFill>
              <a:ea typeface="Calibri"/>
              <a:cs typeface="Calibri"/>
            </a:endParaRPr>
          </a:p>
        </p:txBody>
      </p:sp>
      <p:sp>
        <p:nvSpPr>
          <p:cNvPr id="13" name="Text Placeholder 12">
            <a:extLst>
              <a:ext uri="{FF2B5EF4-FFF2-40B4-BE49-F238E27FC236}">
                <a16:creationId xmlns:a16="http://schemas.microsoft.com/office/drawing/2014/main" id="{7CDEF43E-6B8B-56FE-5891-51F7A5D21635}"/>
              </a:ext>
            </a:extLst>
          </p:cNvPr>
          <p:cNvSpPr>
            <a:spLocks noGrp="1"/>
          </p:cNvSpPr>
          <p:nvPr>
            <p:ph type="body" sz="quarter" idx="21"/>
          </p:nvPr>
        </p:nvSpPr>
        <p:spPr/>
        <p:txBody>
          <a:bodyPr/>
          <a:lstStyle/>
          <a:p>
            <a:r>
              <a:rPr lang="en-US"/>
              <a:t>Onyx Oh</a:t>
            </a:r>
          </a:p>
        </p:txBody>
      </p:sp>
      <p:sp>
        <p:nvSpPr>
          <p:cNvPr id="11" name="TextBox 10">
            <a:extLst>
              <a:ext uri="{FF2B5EF4-FFF2-40B4-BE49-F238E27FC236}">
                <a16:creationId xmlns:a16="http://schemas.microsoft.com/office/drawing/2014/main" id="{E76C579B-B746-2866-9822-2DDF2EE4AB92}"/>
              </a:ext>
            </a:extLst>
          </p:cNvPr>
          <p:cNvSpPr txBox="1"/>
          <p:nvPr/>
        </p:nvSpPr>
        <p:spPr>
          <a:xfrm>
            <a:off x="6011401" y="2718229"/>
            <a:ext cx="4537106" cy="1815882"/>
          </a:xfrm>
          <a:prstGeom prst="rect">
            <a:avLst/>
          </a:prstGeom>
          <a:noFill/>
        </p:spPr>
        <p:txBody>
          <a:bodyPr wrap="square" lIns="91440" tIns="45720" rIns="91440" bIns="45720" anchor="t">
            <a:spAutoFit/>
          </a:bodyPr>
          <a:lstStyle/>
          <a:p>
            <a:pPr marL="342900" indent="-342900">
              <a:buFont typeface="Arial" panose="020B0604020202020204" pitchFamily="34" charset="0"/>
              <a:buChar char="•"/>
            </a:pPr>
            <a:r>
              <a:rPr lang="en-US" sz="2800">
                <a:solidFill>
                  <a:srgbClr val="000000"/>
                </a:solidFill>
              </a:rPr>
              <a:t>R</a:t>
            </a:r>
            <a:r>
              <a:rPr lang="en-US" sz="2800" b="0" i="0">
                <a:solidFill>
                  <a:srgbClr val="000000"/>
                </a:solidFill>
                <a:effectLst/>
              </a:rPr>
              <a:t>educe costs </a:t>
            </a:r>
          </a:p>
          <a:p>
            <a:pPr marL="342900" indent="-342900">
              <a:buFont typeface="Arial" panose="020B0604020202020204" pitchFamily="34" charset="0"/>
              <a:buChar char="•"/>
            </a:pPr>
            <a:r>
              <a:rPr lang="en-US" sz="2800">
                <a:solidFill>
                  <a:srgbClr val="000000"/>
                </a:solidFill>
              </a:rPr>
              <a:t>Saves time</a:t>
            </a:r>
          </a:p>
          <a:p>
            <a:pPr marL="342900" indent="-342900">
              <a:buFont typeface="Arial" panose="020B0604020202020204" pitchFamily="34" charset="0"/>
              <a:buChar char="•"/>
            </a:pPr>
            <a:r>
              <a:rPr lang="en-US" sz="2800">
                <a:solidFill>
                  <a:srgbClr val="000000"/>
                </a:solidFill>
              </a:rPr>
              <a:t>Minimal manual labor </a:t>
            </a:r>
          </a:p>
          <a:p>
            <a:pPr marL="342900" indent="-342900">
              <a:buFont typeface="Arial" panose="020B0604020202020204" pitchFamily="34" charset="0"/>
              <a:buChar char="•"/>
            </a:pPr>
            <a:r>
              <a:rPr lang="en-US" sz="2800">
                <a:solidFill>
                  <a:srgbClr val="000000"/>
                </a:solidFill>
              </a:rPr>
              <a:t>~$11.6 billion market value</a:t>
            </a:r>
            <a:endParaRPr lang="en-US" sz="2800"/>
          </a:p>
        </p:txBody>
      </p:sp>
      <p:pic>
        <p:nvPicPr>
          <p:cNvPr id="8" name="Picture 7" descr="Diagram of a computer system&#10;&#10;Description automatically generated">
            <a:extLst>
              <a:ext uri="{FF2B5EF4-FFF2-40B4-BE49-F238E27FC236}">
                <a16:creationId xmlns:a16="http://schemas.microsoft.com/office/drawing/2014/main" id="{5A4FCA0A-903B-DA87-5CA2-8DA7488E7088}"/>
              </a:ext>
            </a:extLst>
          </p:cNvPr>
          <p:cNvPicPr>
            <a:picLocks noChangeAspect="1"/>
          </p:cNvPicPr>
          <p:nvPr/>
        </p:nvPicPr>
        <p:blipFill>
          <a:blip r:embed="rId4"/>
          <a:srcRect l="-957" r="248" b="2128"/>
          <a:stretch/>
        </p:blipFill>
        <p:spPr>
          <a:xfrm>
            <a:off x="481939" y="2151272"/>
            <a:ext cx="5204435" cy="3308775"/>
          </a:xfrm>
          <a:prstGeom prst="rect">
            <a:avLst/>
          </a:prstGeom>
        </p:spPr>
      </p:pic>
      <p:sp>
        <p:nvSpPr>
          <p:cNvPr id="14" name="TextBox 13">
            <a:extLst>
              <a:ext uri="{FF2B5EF4-FFF2-40B4-BE49-F238E27FC236}">
                <a16:creationId xmlns:a16="http://schemas.microsoft.com/office/drawing/2014/main" id="{9BDF4644-F693-C2E2-5359-3C33CCFDD128}"/>
              </a:ext>
            </a:extLst>
          </p:cNvPr>
          <p:cNvSpPr txBox="1"/>
          <p:nvPr/>
        </p:nvSpPr>
        <p:spPr>
          <a:xfrm>
            <a:off x="5979811" y="6262407"/>
            <a:ext cx="4890052" cy="215444"/>
          </a:xfrm>
          <a:prstGeom prst="rect">
            <a:avLst/>
          </a:prstGeom>
          <a:noFill/>
        </p:spPr>
        <p:txBody>
          <a:bodyPr wrap="square">
            <a:spAutoFit/>
          </a:bodyPr>
          <a:lstStyle/>
          <a:p>
            <a:r>
              <a:rPr lang="en-US" sz="800">
                <a:solidFill>
                  <a:schemeClr val="bg1">
                    <a:lumMod val="50000"/>
                  </a:schemeClr>
                </a:solidFill>
              </a:rPr>
              <a:t>https://</a:t>
            </a:r>
            <a:r>
              <a:rPr lang="en-US" sz="800" err="1">
                <a:solidFill>
                  <a:schemeClr val="bg1">
                    <a:lumMod val="50000"/>
                  </a:schemeClr>
                </a:solidFill>
              </a:rPr>
              <a:t>www.amazon.com</a:t>
            </a:r>
            <a:r>
              <a:rPr lang="en-US" sz="800">
                <a:solidFill>
                  <a:schemeClr val="bg1">
                    <a:lumMod val="50000"/>
                  </a:schemeClr>
                </a:solidFill>
              </a:rPr>
              <a:t>/EJWFASCV-BMEH586040-Redundant-Industrial-Environments/</a:t>
            </a:r>
            <a:r>
              <a:rPr lang="en-US" sz="800" err="1">
                <a:solidFill>
                  <a:schemeClr val="bg1">
                    <a:lumMod val="50000"/>
                  </a:schemeClr>
                </a:solidFill>
              </a:rPr>
              <a:t>dp</a:t>
            </a:r>
            <a:r>
              <a:rPr lang="en-US" sz="800">
                <a:solidFill>
                  <a:schemeClr val="bg1">
                    <a:lumMod val="50000"/>
                  </a:schemeClr>
                </a:solidFill>
              </a:rPr>
              <a:t>/B0D982QLGM</a:t>
            </a:r>
          </a:p>
        </p:txBody>
      </p:sp>
    </p:spTree>
    <p:extLst>
      <p:ext uri="{BB962C8B-B14F-4D97-AF65-F5344CB8AC3E}">
        <p14:creationId xmlns:p14="http://schemas.microsoft.com/office/powerpoint/2010/main" val="3510680657"/>
      </p:ext>
    </p:extLst>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a:xfrm>
            <a:off x="533400" y="6377940"/>
            <a:ext cx="4274813" cy="274320"/>
          </a:xfrm>
        </p:spPr>
        <p:txBody>
          <a:bodyPr anchor="ctr">
            <a:normAutofit/>
          </a:bodyPr>
          <a:lstStyle/>
          <a:p>
            <a:pPr>
              <a:spcAft>
                <a:spcPts val="600"/>
              </a:spcAft>
            </a:pPr>
            <a:r>
              <a:rPr lang="en-US"/>
              <a:t>Team 519: PLC Controls Lab</a:t>
            </a:r>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31</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a:xfrm>
            <a:off x="468964" y="231911"/>
            <a:ext cx="9741836" cy="960276"/>
          </a:xfrm>
        </p:spPr>
        <p:txBody>
          <a:bodyPr anchor="b">
            <a:normAutofit/>
          </a:bodyPr>
          <a:lstStyle/>
          <a:p>
            <a:r>
              <a:rPr lang="en-US"/>
              <a:t>Applications of PLCs</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a:xfrm>
            <a:off x="10668000" y="0"/>
            <a:ext cx="1524000" cy="686586"/>
          </a:xfrm>
        </p:spPr>
        <p:txBody>
          <a:bodyPr wrap="square" anchor="ctr">
            <a:normAutofit/>
          </a:bodyPr>
          <a:lstStyle/>
          <a:p>
            <a:r>
              <a:rPr lang="en-US"/>
              <a:t>Onyx Oh</a:t>
            </a:r>
          </a:p>
        </p:txBody>
      </p:sp>
      <p:pic>
        <p:nvPicPr>
          <p:cNvPr id="21" name="Picture 20" descr="Several robotic arms in a factory&#10;&#10;Description automatically generated">
            <a:extLst>
              <a:ext uri="{FF2B5EF4-FFF2-40B4-BE49-F238E27FC236}">
                <a16:creationId xmlns:a16="http://schemas.microsoft.com/office/drawing/2014/main" id="{FC59E9B0-2B9E-E541-0D08-CE472CE94500}"/>
              </a:ext>
            </a:extLst>
          </p:cNvPr>
          <p:cNvPicPr>
            <a:picLocks noChangeAspect="1"/>
          </p:cNvPicPr>
          <p:nvPr/>
        </p:nvPicPr>
        <p:blipFill>
          <a:blip r:embed="rId3"/>
          <a:stretch>
            <a:fillRect/>
          </a:stretch>
        </p:blipFill>
        <p:spPr>
          <a:xfrm>
            <a:off x="462477" y="2156321"/>
            <a:ext cx="4872480" cy="3326877"/>
          </a:xfrm>
          <a:prstGeom prst="rect">
            <a:avLst/>
          </a:prstGeom>
        </p:spPr>
      </p:pic>
      <p:sp>
        <p:nvSpPr>
          <p:cNvPr id="23" name="TextBox 22">
            <a:extLst>
              <a:ext uri="{FF2B5EF4-FFF2-40B4-BE49-F238E27FC236}">
                <a16:creationId xmlns:a16="http://schemas.microsoft.com/office/drawing/2014/main" id="{4E11711E-7183-D9C0-6609-F9FDD69B1C27}"/>
              </a:ext>
            </a:extLst>
          </p:cNvPr>
          <p:cNvSpPr txBox="1"/>
          <p:nvPr/>
        </p:nvSpPr>
        <p:spPr>
          <a:xfrm>
            <a:off x="462477" y="5544752"/>
            <a:ext cx="4872480" cy="461665"/>
          </a:xfrm>
          <a:prstGeom prst="rect">
            <a:avLst/>
          </a:prstGeom>
          <a:noFill/>
        </p:spPr>
        <p:txBody>
          <a:bodyPr wrap="square" lIns="91440" tIns="45720" rIns="91440" bIns="45720" anchor="t">
            <a:spAutoFit/>
          </a:bodyPr>
          <a:lstStyle/>
          <a:p>
            <a:r>
              <a:rPr lang="en-US" sz="800">
                <a:solidFill>
                  <a:schemeClr val="tx1">
                    <a:lumMod val="49000"/>
                    <a:lumOff val="51000"/>
                  </a:schemeClr>
                </a:solidFill>
              </a:rPr>
              <a:t>https://www.freepik.com/free-photo/photo-automobile-production-line-welding-car-body-modern-car-assembly-plant-auto-industry_26150191.htm#fromView=search&amp;page=1&amp;position=6&amp;uuid=fd68e528-1825-48bf-a991-c38e381b081b</a:t>
            </a:r>
            <a:endParaRPr lang="en-US" sz="800">
              <a:solidFill>
                <a:schemeClr val="tx1">
                  <a:lumMod val="49000"/>
                  <a:lumOff val="51000"/>
                </a:schemeClr>
              </a:solidFill>
              <a:ea typeface="Calibri"/>
              <a:cs typeface="Calibri"/>
            </a:endParaRPr>
          </a:p>
        </p:txBody>
      </p:sp>
      <p:pic>
        <p:nvPicPr>
          <p:cNvPr id="1026" name="Picture 2" descr="Automated conveyor systems moving products between different stages of the production process">
            <a:extLst>
              <a:ext uri="{FF2B5EF4-FFF2-40B4-BE49-F238E27FC236}">
                <a16:creationId xmlns:a16="http://schemas.microsoft.com/office/drawing/2014/main" id="{E3013E6A-9515-E0F8-5E51-5A09A5F18B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9573" y="2160052"/>
            <a:ext cx="4243810" cy="3323146"/>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9D01AA7B-A14C-CF7B-92DC-4187DCD36F39}"/>
              </a:ext>
            </a:extLst>
          </p:cNvPr>
          <p:cNvSpPr txBox="1"/>
          <p:nvPr/>
        </p:nvSpPr>
        <p:spPr>
          <a:xfrm>
            <a:off x="5879573" y="5483198"/>
            <a:ext cx="4243810" cy="584775"/>
          </a:xfrm>
          <a:prstGeom prst="rect">
            <a:avLst/>
          </a:prstGeom>
          <a:noFill/>
        </p:spPr>
        <p:txBody>
          <a:bodyPr wrap="square" lIns="91440" tIns="45720" rIns="91440" bIns="45720" anchor="t">
            <a:spAutoFit/>
          </a:bodyPr>
          <a:lstStyle/>
          <a:p>
            <a:r>
              <a:rPr lang="en-US" sz="800">
                <a:solidFill>
                  <a:schemeClr val="tx1">
                    <a:lumMod val="49000"/>
                    <a:lumOff val="51000"/>
                  </a:schemeClr>
                </a:solidFill>
              </a:rPr>
              <a:t>https://www.freepik.com/premium-ai-image/automated-conveyor-systems-moving-products-different-stages-production-process_298771504.htm#fromView=search&amp;page=1&amp;position=13&amp;uuid=122b5ab9-a6d8-4dd6-9324-f5d8c1f74f42</a:t>
            </a:r>
          </a:p>
        </p:txBody>
      </p:sp>
    </p:spTree>
    <p:extLst>
      <p:ext uri="{BB962C8B-B14F-4D97-AF65-F5344CB8AC3E}">
        <p14:creationId xmlns:p14="http://schemas.microsoft.com/office/powerpoint/2010/main" val="35718745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r>
              <a:rPr lang="en-US">
                <a:ea typeface="Calibri"/>
                <a:cs typeface="Calibri"/>
              </a:rPr>
              <a:t>Team 519: PLC Controls Lab</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32</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p:txBody>
          <a:bodyPr/>
          <a:lstStyle/>
          <a:p>
            <a:r>
              <a:rPr lang="en-US"/>
              <a:t>Key Goals</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p:txBody>
          <a:bodyPr/>
          <a:lstStyle/>
          <a:p>
            <a:r>
              <a:rPr lang="en-US"/>
              <a:t>Onyx Oh</a:t>
            </a:r>
          </a:p>
        </p:txBody>
      </p:sp>
      <p:sp>
        <p:nvSpPr>
          <p:cNvPr id="6" name="Rectangle: Rounded Corners 5">
            <a:extLst>
              <a:ext uri="{FF2B5EF4-FFF2-40B4-BE49-F238E27FC236}">
                <a16:creationId xmlns:a16="http://schemas.microsoft.com/office/drawing/2014/main" id="{CC597A22-5EC7-43A9-D55B-BF3E02D67D33}"/>
              </a:ext>
            </a:extLst>
          </p:cNvPr>
          <p:cNvSpPr/>
          <p:nvPr/>
        </p:nvSpPr>
        <p:spPr>
          <a:xfrm>
            <a:off x="462037" y="2100943"/>
            <a:ext cx="2208590" cy="3793066"/>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51D12337-DFC6-6DA0-71E7-3B5509A26A89}"/>
              </a:ext>
            </a:extLst>
          </p:cNvPr>
          <p:cNvSpPr/>
          <p:nvPr/>
        </p:nvSpPr>
        <p:spPr>
          <a:xfrm>
            <a:off x="7997369" y="2125133"/>
            <a:ext cx="2208590" cy="3793066"/>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1AE864D3-B17C-9928-24A5-0FA0C8426B0D}"/>
              </a:ext>
            </a:extLst>
          </p:cNvPr>
          <p:cNvSpPr/>
          <p:nvPr/>
        </p:nvSpPr>
        <p:spPr>
          <a:xfrm>
            <a:off x="5505751" y="2125133"/>
            <a:ext cx="2208590" cy="3793066"/>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39C384E8-C63C-427A-DF58-2A1A12BD6083}"/>
              </a:ext>
            </a:extLst>
          </p:cNvPr>
          <p:cNvSpPr/>
          <p:nvPr/>
        </p:nvSpPr>
        <p:spPr>
          <a:xfrm>
            <a:off x="2977847" y="2125133"/>
            <a:ext cx="2208590" cy="3793066"/>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Classroom with solid fill">
            <a:extLst>
              <a:ext uri="{FF2B5EF4-FFF2-40B4-BE49-F238E27FC236}">
                <a16:creationId xmlns:a16="http://schemas.microsoft.com/office/drawing/2014/main" id="{1F527016-116B-8B5D-9BF3-7EA9846333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12332" y="2688078"/>
            <a:ext cx="2154676" cy="2203314"/>
          </a:xfrm>
          <a:prstGeom prst="rect">
            <a:avLst/>
          </a:prstGeom>
        </p:spPr>
      </p:pic>
      <p:pic>
        <p:nvPicPr>
          <p:cNvPr id="17" name="Graphic 16" descr="Programmer male with solid fill">
            <a:extLst>
              <a:ext uri="{FF2B5EF4-FFF2-40B4-BE49-F238E27FC236}">
                <a16:creationId xmlns:a16="http://schemas.microsoft.com/office/drawing/2014/main" id="{A2BFF058-AB13-033F-6649-F18CCADF15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90162" y="2688078"/>
            <a:ext cx="2057400" cy="2138463"/>
          </a:xfrm>
          <a:prstGeom prst="rect">
            <a:avLst/>
          </a:prstGeom>
        </p:spPr>
      </p:pic>
      <p:pic>
        <p:nvPicPr>
          <p:cNvPr id="19" name="Graphic 18" descr="Clipboard Mixed with solid fill">
            <a:extLst>
              <a:ext uri="{FF2B5EF4-FFF2-40B4-BE49-F238E27FC236}">
                <a16:creationId xmlns:a16="http://schemas.microsoft.com/office/drawing/2014/main" id="{D44670A7-27E3-F75D-63F6-8EAF6E5780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97757" y="2688077"/>
            <a:ext cx="2251953" cy="2357335"/>
          </a:xfrm>
          <a:prstGeom prst="rect">
            <a:avLst/>
          </a:prstGeom>
        </p:spPr>
      </p:pic>
      <p:pic>
        <p:nvPicPr>
          <p:cNvPr id="21" name="Graphic 20" descr="Document with solid fill">
            <a:extLst>
              <a:ext uri="{FF2B5EF4-FFF2-40B4-BE49-F238E27FC236}">
                <a16:creationId xmlns:a16="http://schemas.microsoft.com/office/drawing/2014/main" id="{0F835E5D-4A85-2F2D-1D62-6141BD43676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3356" y="2725570"/>
            <a:ext cx="2276272" cy="2316803"/>
          </a:xfrm>
          <a:prstGeom prst="rect">
            <a:avLst/>
          </a:prstGeom>
        </p:spPr>
      </p:pic>
    </p:spTree>
    <p:extLst>
      <p:ext uri="{BB962C8B-B14F-4D97-AF65-F5344CB8AC3E}">
        <p14:creationId xmlns:p14="http://schemas.microsoft.com/office/powerpoint/2010/main" val="17181365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r>
              <a:rPr lang="en-US">
                <a:ea typeface="Calibri"/>
                <a:cs typeface="Calibri"/>
              </a:rPr>
              <a:t>Team 519: PLC Controls Lab</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33</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p:txBody>
          <a:bodyPr/>
          <a:lstStyle/>
          <a:p>
            <a:r>
              <a:rPr lang="en-US"/>
              <a:t>Key Goals</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p:txBody>
          <a:bodyPr/>
          <a:lstStyle/>
          <a:p>
            <a:r>
              <a:rPr lang="en-US"/>
              <a:t>Onyx Oh</a:t>
            </a:r>
          </a:p>
        </p:txBody>
      </p:sp>
      <p:sp>
        <p:nvSpPr>
          <p:cNvPr id="6" name="Rectangle: Rounded Corners 5">
            <a:extLst>
              <a:ext uri="{FF2B5EF4-FFF2-40B4-BE49-F238E27FC236}">
                <a16:creationId xmlns:a16="http://schemas.microsoft.com/office/drawing/2014/main" id="{CC597A22-5EC7-43A9-D55B-BF3E02D67D33}"/>
              </a:ext>
            </a:extLst>
          </p:cNvPr>
          <p:cNvSpPr/>
          <p:nvPr/>
        </p:nvSpPr>
        <p:spPr>
          <a:xfrm>
            <a:off x="462037" y="2100943"/>
            <a:ext cx="2208590" cy="3793066"/>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51D12337-DFC6-6DA0-71E7-3B5509A26A89}"/>
              </a:ext>
            </a:extLst>
          </p:cNvPr>
          <p:cNvSpPr/>
          <p:nvPr/>
        </p:nvSpPr>
        <p:spPr>
          <a:xfrm>
            <a:off x="7997369" y="2100943"/>
            <a:ext cx="2208590" cy="3793066"/>
          </a:xfrm>
          <a:prstGeom prst="round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1AE864D3-B17C-9928-24A5-0FA0C8426B0D}"/>
              </a:ext>
            </a:extLst>
          </p:cNvPr>
          <p:cNvSpPr/>
          <p:nvPr/>
        </p:nvSpPr>
        <p:spPr>
          <a:xfrm>
            <a:off x="5505751" y="2100943"/>
            <a:ext cx="2208590" cy="3793066"/>
          </a:xfrm>
          <a:prstGeom prst="round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39C384E8-C63C-427A-DF58-2A1A12BD6083}"/>
              </a:ext>
            </a:extLst>
          </p:cNvPr>
          <p:cNvSpPr/>
          <p:nvPr/>
        </p:nvSpPr>
        <p:spPr>
          <a:xfrm>
            <a:off x="2977847" y="2100943"/>
            <a:ext cx="2208590" cy="3793066"/>
          </a:xfrm>
          <a:prstGeom prst="round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Classroom with solid fill">
            <a:extLst>
              <a:ext uri="{FF2B5EF4-FFF2-40B4-BE49-F238E27FC236}">
                <a16:creationId xmlns:a16="http://schemas.microsoft.com/office/drawing/2014/main" id="{1F527016-116B-8B5D-9BF3-7EA9846333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12332" y="2688078"/>
            <a:ext cx="2154676" cy="2203314"/>
          </a:xfrm>
          <a:prstGeom prst="rect">
            <a:avLst/>
          </a:prstGeom>
        </p:spPr>
      </p:pic>
      <p:pic>
        <p:nvPicPr>
          <p:cNvPr id="17" name="Graphic 16" descr="Programmer male with solid fill">
            <a:extLst>
              <a:ext uri="{FF2B5EF4-FFF2-40B4-BE49-F238E27FC236}">
                <a16:creationId xmlns:a16="http://schemas.microsoft.com/office/drawing/2014/main" id="{A2BFF058-AB13-033F-6649-F18CCADF15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90162" y="2688078"/>
            <a:ext cx="2057400" cy="2138463"/>
          </a:xfrm>
          <a:prstGeom prst="rect">
            <a:avLst/>
          </a:prstGeom>
        </p:spPr>
      </p:pic>
      <p:pic>
        <p:nvPicPr>
          <p:cNvPr id="19" name="Graphic 18" descr="Clipboard Mixed with solid fill">
            <a:extLst>
              <a:ext uri="{FF2B5EF4-FFF2-40B4-BE49-F238E27FC236}">
                <a16:creationId xmlns:a16="http://schemas.microsoft.com/office/drawing/2014/main" id="{D44670A7-27E3-F75D-63F6-8EAF6E5780C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97757" y="2688077"/>
            <a:ext cx="2251953" cy="2357335"/>
          </a:xfrm>
          <a:prstGeom prst="rect">
            <a:avLst/>
          </a:prstGeom>
        </p:spPr>
      </p:pic>
      <p:sp>
        <p:nvSpPr>
          <p:cNvPr id="2" name="TextBox 1">
            <a:extLst>
              <a:ext uri="{FF2B5EF4-FFF2-40B4-BE49-F238E27FC236}">
                <a16:creationId xmlns:a16="http://schemas.microsoft.com/office/drawing/2014/main" id="{B6139814-6DF5-410E-C5F0-9F85FB478200}"/>
              </a:ext>
            </a:extLst>
          </p:cNvPr>
          <p:cNvSpPr txBox="1"/>
          <p:nvPr/>
        </p:nvSpPr>
        <p:spPr>
          <a:xfrm>
            <a:off x="501334" y="2847371"/>
            <a:ext cx="2147455"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ea typeface="Calibri"/>
                <a:cs typeface="Calibri"/>
              </a:rPr>
              <a:t>Design and produce three labs that introduce the fundamentals of PLCs, programming methods, and troubleshooting techniques</a:t>
            </a:r>
            <a:endParaRPr lang="en-US">
              <a:solidFill>
                <a:schemeClr val="bg1"/>
              </a:solidFill>
            </a:endParaRPr>
          </a:p>
        </p:txBody>
      </p:sp>
      <p:pic>
        <p:nvPicPr>
          <p:cNvPr id="5" name="Graphic 4" descr="Document with solid fill">
            <a:extLst>
              <a:ext uri="{FF2B5EF4-FFF2-40B4-BE49-F238E27FC236}">
                <a16:creationId xmlns:a16="http://schemas.microsoft.com/office/drawing/2014/main" id="{DB09D95F-5E8B-6013-DC55-172D78B97A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3356" y="2725570"/>
            <a:ext cx="2276272" cy="2316803"/>
          </a:xfrm>
          <a:prstGeom prst="rect">
            <a:avLst/>
          </a:prstGeom>
        </p:spPr>
      </p:pic>
      <p:sp>
        <p:nvSpPr>
          <p:cNvPr id="7" name="Rectangle: Rounded Corners 11">
            <a:extLst>
              <a:ext uri="{FF2B5EF4-FFF2-40B4-BE49-F238E27FC236}">
                <a16:creationId xmlns:a16="http://schemas.microsoft.com/office/drawing/2014/main" id="{47E0819A-DC8A-5952-B4D4-1097FEA97E9E}"/>
              </a:ext>
            </a:extLst>
          </p:cNvPr>
          <p:cNvSpPr/>
          <p:nvPr/>
        </p:nvSpPr>
        <p:spPr>
          <a:xfrm>
            <a:off x="2975690" y="2100943"/>
            <a:ext cx="2208590" cy="3793066"/>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Classroom with solid fill">
            <a:extLst>
              <a:ext uri="{FF2B5EF4-FFF2-40B4-BE49-F238E27FC236}">
                <a16:creationId xmlns:a16="http://schemas.microsoft.com/office/drawing/2014/main" id="{18469E4C-99BB-EEB0-27AC-80736C51219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010175" y="2663888"/>
            <a:ext cx="2154676" cy="2203314"/>
          </a:xfrm>
          <a:prstGeom prst="rect">
            <a:avLst/>
          </a:prstGeom>
        </p:spPr>
      </p:pic>
      <p:sp>
        <p:nvSpPr>
          <p:cNvPr id="9" name="TextBox 8">
            <a:extLst>
              <a:ext uri="{FF2B5EF4-FFF2-40B4-BE49-F238E27FC236}">
                <a16:creationId xmlns:a16="http://schemas.microsoft.com/office/drawing/2014/main" id="{7171094E-71E3-3192-F9F3-157B8D55F144}"/>
              </a:ext>
            </a:extLst>
          </p:cNvPr>
          <p:cNvSpPr txBox="1"/>
          <p:nvPr/>
        </p:nvSpPr>
        <p:spPr>
          <a:xfrm>
            <a:off x="3008770" y="2840858"/>
            <a:ext cx="2147455"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ea typeface="Calibri"/>
                <a:cs typeface="Calibri"/>
              </a:rPr>
              <a:t>Create curriculum that emphasizes the importance and opportunities associated with PLCs, as they are widely used in many different industries</a:t>
            </a:r>
            <a:endParaRPr lang="en-US">
              <a:solidFill>
                <a:schemeClr val="bg1"/>
              </a:solidFill>
            </a:endParaRPr>
          </a:p>
        </p:txBody>
      </p:sp>
      <p:sp>
        <p:nvSpPr>
          <p:cNvPr id="14" name="Rectangle: Rounded Corners 10">
            <a:extLst>
              <a:ext uri="{FF2B5EF4-FFF2-40B4-BE49-F238E27FC236}">
                <a16:creationId xmlns:a16="http://schemas.microsoft.com/office/drawing/2014/main" id="{A5F0D94C-BE8D-D847-953C-5E934C7F4886}"/>
              </a:ext>
            </a:extLst>
          </p:cNvPr>
          <p:cNvSpPr/>
          <p:nvPr/>
        </p:nvSpPr>
        <p:spPr>
          <a:xfrm>
            <a:off x="5505751" y="2100943"/>
            <a:ext cx="2208590" cy="3793066"/>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Programmer male with solid fill">
            <a:extLst>
              <a:ext uri="{FF2B5EF4-FFF2-40B4-BE49-F238E27FC236}">
                <a16:creationId xmlns:a16="http://schemas.microsoft.com/office/drawing/2014/main" id="{C49F3EF2-D9B7-9EE8-9E87-E8A320972E7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590162" y="2663888"/>
            <a:ext cx="2057400" cy="2138463"/>
          </a:xfrm>
          <a:prstGeom prst="rect">
            <a:avLst/>
          </a:prstGeom>
        </p:spPr>
      </p:pic>
      <p:sp>
        <p:nvSpPr>
          <p:cNvPr id="20" name="TextBox 19">
            <a:extLst>
              <a:ext uri="{FF2B5EF4-FFF2-40B4-BE49-F238E27FC236}">
                <a16:creationId xmlns:a16="http://schemas.microsoft.com/office/drawing/2014/main" id="{7709C1A6-0B32-5D92-00F4-741E8582892B}"/>
              </a:ext>
            </a:extLst>
          </p:cNvPr>
          <p:cNvSpPr txBox="1"/>
          <p:nvPr/>
        </p:nvSpPr>
        <p:spPr>
          <a:xfrm>
            <a:off x="5536318" y="3258812"/>
            <a:ext cx="214745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ea typeface="Calibri"/>
                <a:cs typeface="Calibri"/>
              </a:rPr>
              <a:t>Ensure students can apply logic principles to various PLC models and applications</a:t>
            </a:r>
            <a:endParaRPr lang="en-US">
              <a:solidFill>
                <a:schemeClr val="bg1"/>
              </a:solidFill>
            </a:endParaRPr>
          </a:p>
        </p:txBody>
      </p:sp>
      <p:sp>
        <p:nvSpPr>
          <p:cNvPr id="21" name="Rectangle: Rounded Corners 9">
            <a:extLst>
              <a:ext uri="{FF2B5EF4-FFF2-40B4-BE49-F238E27FC236}">
                <a16:creationId xmlns:a16="http://schemas.microsoft.com/office/drawing/2014/main" id="{B7FBD432-7BD3-7DEC-69A9-45C507FD4B3B}"/>
              </a:ext>
            </a:extLst>
          </p:cNvPr>
          <p:cNvSpPr/>
          <p:nvPr/>
        </p:nvSpPr>
        <p:spPr>
          <a:xfrm>
            <a:off x="7997369" y="2100943"/>
            <a:ext cx="2208590" cy="3793066"/>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descr="Clipboard Mixed with solid fill">
            <a:extLst>
              <a:ext uri="{FF2B5EF4-FFF2-40B4-BE49-F238E27FC236}">
                <a16:creationId xmlns:a16="http://schemas.microsoft.com/office/drawing/2014/main" id="{80060982-63EF-31CA-B19C-5D81E1899F2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997757" y="2663887"/>
            <a:ext cx="2251953" cy="2357335"/>
          </a:xfrm>
          <a:prstGeom prst="rect">
            <a:avLst/>
          </a:prstGeom>
        </p:spPr>
      </p:pic>
      <p:sp>
        <p:nvSpPr>
          <p:cNvPr id="23" name="TextBox 22">
            <a:extLst>
              <a:ext uri="{FF2B5EF4-FFF2-40B4-BE49-F238E27FC236}">
                <a16:creationId xmlns:a16="http://schemas.microsoft.com/office/drawing/2014/main" id="{8213331A-7CE8-39C7-1B56-50DDA7A98857}"/>
              </a:ext>
            </a:extLst>
          </p:cNvPr>
          <p:cNvSpPr txBox="1"/>
          <p:nvPr/>
        </p:nvSpPr>
        <p:spPr>
          <a:xfrm>
            <a:off x="8027936" y="3258812"/>
            <a:ext cx="214745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ea typeface="Calibri"/>
                <a:cs typeface="Calibri"/>
              </a:rPr>
              <a:t>Create performance milestones through implementing post lab-assessments and surveys</a:t>
            </a:r>
            <a:endParaRPr lang="en-US">
              <a:solidFill>
                <a:schemeClr val="bg1"/>
              </a:solidFill>
            </a:endParaRPr>
          </a:p>
        </p:txBody>
      </p:sp>
    </p:spTree>
    <p:extLst>
      <p:ext uri="{BB962C8B-B14F-4D97-AF65-F5344CB8AC3E}">
        <p14:creationId xmlns:p14="http://schemas.microsoft.com/office/powerpoint/2010/main" val="37815844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3" presetClass="exit" presetSubtype="32" fill="hold" nodeType="clickEffect">
                                  <p:stCondLst>
                                    <p:cond delay="0"/>
                                  </p:stCondLst>
                                  <p:childTnLst>
                                    <p:anim calcmode="lin" valueType="num">
                                      <p:cBhvr>
                                        <p:cTn id="26" dur="500"/>
                                        <p:tgtEl>
                                          <p:spTgt spid="8"/>
                                        </p:tgtEl>
                                        <p:attrNameLst>
                                          <p:attrName>ppt_w</p:attrName>
                                        </p:attrNameLst>
                                      </p:cBhvr>
                                      <p:tavLst>
                                        <p:tav tm="0">
                                          <p:val>
                                            <p:strVal val="ppt_w"/>
                                          </p:val>
                                        </p:tav>
                                        <p:tav tm="100000">
                                          <p:val>
                                            <p:fltVal val="0"/>
                                          </p:val>
                                        </p:tav>
                                      </p:tavLst>
                                    </p:anim>
                                    <p:anim calcmode="lin" valueType="num">
                                      <p:cBhvr>
                                        <p:cTn id="27" dur="500"/>
                                        <p:tgtEl>
                                          <p:spTgt spid="8"/>
                                        </p:tgtEl>
                                        <p:attrNameLst>
                                          <p:attrName>ppt_h</p:attrName>
                                        </p:attrNameLst>
                                      </p:cBhvr>
                                      <p:tavLst>
                                        <p:tav tm="0">
                                          <p:val>
                                            <p:strVal val="ppt_h"/>
                                          </p:val>
                                        </p:tav>
                                        <p:tav tm="100000">
                                          <p:val>
                                            <p:fltVal val="0"/>
                                          </p:val>
                                        </p:tav>
                                      </p:tavLst>
                                    </p:anim>
                                    <p:animEffect transition="out" filter="fade">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53" presetClass="exit" presetSubtype="32" fill="hold" nodeType="clickEffect">
                                  <p:stCondLst>
                                    <p:cond delay="0"/>
                                  </p:stCondLst>
                                  <p:childTnLst>
                                    <p:anim calcmode="lin" valueType="num">
                                      <p:cBhvr>
                                        <p:cTn id="46" dur="500"/>
                                        <p:tgtEl>
                                          <p:spTgt spid="18"/>
                                        </p:tgtEl>
                                        <p:attrNameLst>
                                          <p:attrName>ppt_w</p:attrName>
                                        </p:attrNameLst>
                                      </p:cBhvr>
                                      <p:tavLst>
                                        <p:tav tm="0">
                                          <p:val>
                                            <p:strVal val="ppt_w"/>
                                          </p:val>
                                        </p:tav>
                                        <p:tav tm="100000">
                                          <p:val>
                                            <p:fltVal val="0"/>
                                          </p:val>
                                        </p:tav>
                                      </p:tavLst>
                                    </p:anim>
                                    <p:anim calcmode="lin" valueType="num">
                                      <p:cBhvr>
                                        <p:cTn id="47" dur="500"/>
                                        <p:tgtEl>
                                          <p:spTgt spid="18"/>
                                        </p:tgtEl>
                                        <p:attrNameLst>
                                          <p:attrName>ppt_h</p:attrName>
                                        </p:attrNameLst>
                                      </p:cBhvr>
                                      <p:tavLst>
                                        <p:tav tm="0">
                                          <p:val>
                                            <p:strVal val="ppt_h"/>
                                          </p:val>
                                        </p:tav>
                                        <p:tav tm="100000">
                                          <p:val>
                                            <p:fltVal val="0"/>
                                          </p:val>
                                        </p:tav>
                                      </p:tavLst>
                                    </p:anim>
                                    <p:animEffect transition="out" filter="fade">
                                      <p:cBhvr>
                                        <p:cTn id="48" dur="500"/>
                                        <p:tgtEl>
                                          <p:spTgt spid="18"/>
                                        </p:tgtEl>
                                      </p:cBhvr>
                                    </p:animEffect>
                                    <p:set>
                                      <p:cBhvr>
                                        <p:cTn id="49" dur="1" fill="hold">
                                          <p:stCondLst>
                                            <p:cond delay="499"/>
                                          </p:stCondLst>
                                        </p:cTn>
                                        <p:tgtEl>
                                          <p:spTgt spid="18"/>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p:cTn id="54" dur="500" fill="hold"/>
                                        <p:tgtEl>
                                          <p:spTgt spid="20"/>
                                        </p:tgtEl>
                                        <p:attrNameLst>
                                          <p:attrName>ppt_w</p:attrName>
                                        </p:attrNameLst>
                                      </p:cBhvr>
                                      <p:tavLst>
                                        <p:tav tm="0">
                                          <p:val>
                                            <p:fltVal val="0"/>
                                          </p:val>
                                        </p:tav>
                                        <p:tav tm="100000">
                                          <p:val>
                                            <p:strVal val="#ppt_w"/>
                                          </p:val>
                                        </p:tav>
                                      </p:tavLst>
                                    </p:anim>
                                    <p:anim calcmode="lin" valueType="num">
                                      <p:cBhvr>
                                        <p:cTn id="55" dur="500" fill="hold"/>
                                        <p:tgtEl>
                                          <p:spTgt spid="20"/>
                                        </p:tgtEl>
                                        <p:attrNameLst>
                                          <p:attrName>ppt_h</p:attrName>
                                        </p:attrNameLst>
                                      </p:cBhvr>
                                      <p:tavLst>
                                        <p:tav tm="0">
                                          <p:val>
                                            <p:fltVal val="0"/>
                                          </p:val>
                                        </p:tav>
                                        <p:tav tm="100000">
                                          <p:val>
                                            <p:strVal val="#ppt_h"/>
                                          </p:val>
                                        </p:tav>
                                      </p:tavLst>
                                    </p:anim>
                                    <p:animEffect transition="in" filter="fade">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53" presetClass="exit" presetSubtype="32" fill="hold" nodeType="clickEffect">
                                  <p:stCondLst>
                                    <p:cond delay="0"/>
                                  </p:stCondLst>
                                  <p:childTnLst>
                                    <p:anim calcmode="lin" valueType="num">
                                      <p:cBhvr>
                                        <p:cTn id="66" dur="500"/>
                                        <p:tgtEl>
                                          <p:spTgt spid="22"/>
                                        </p:tgtEl>
                                        <p:attrNameLst>
                                          <p:attrName>ppt_w</p:attrName>
                                        </p:attrNameLst>
                                      </p:cBhvr>
                                      <p:tavLst>
                                        <p:tav tm="0">
                                          <p:val>
                                            <p:strVal val="ppt_w"/>
                                          </p:val>
                                        </p:tav>
                                        <p:tav tm="100000">
                                          <p:val>
                                            <p:fltVal val="0"/>
                                          </p:val>
                                        </p:tav>
                                      </p:tavLst>
                                    </p:anim>
                                    <p:anim calcmode="lin" valueType="num">
                                      <p:cBhvr>
                                        <p:cTn id="67" dur="500"/>
                                        <p:tgtEl>
                                          <p:spTgt spid="22"/>
                                        </p:tgtEl>
                                        <p:attrNameLst>
                                          <p:attrName>ppt_h</p:attrName>
                                        </p:attrNameLst>
                                      </p:cBhvr>
                                      <p:tavLst>
                                        <p:tav tm="0">
                                          <p:val>
                                            <p:strVal val="ppt_h"/>
                                          </p:val>
                                        </p:tav>
                                        <p:tav tm="100000">
                                          <p:val>
                                            <p:fltVal val="0"/>
                                          </p:val>
                                        </p:tav>
                                      </p:tavLst>
                                    </p:anim>
                                    <p:animEffect transition="out" filter="fade">
                                      <p:cBhvr>
                                        <p:cTn id="68" dur="500"/>
                                        <p:tgtEl>
                                          <p:spTgt spid="22"/>
                                        </p:tgtEl>
                                      </p:cBhvr>
                                    </p:animEffect>
                                    <p:set>
                                      <p:cBhvr>
                                        <p:cTn id="69" dur="1" fill="hold">
                                          <p:stCondLst>
                                            <p:cond delay="499"/>
                                          </p:stCondLst>
                                        </p:cTn>
                                        <p:tgtEl>
                                          <p:spTgt spid="22"/>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3"/>
                                        </p:tgtEl>
                                        <p:attrNameLst>
                                          <p:attrName>style.visibility</p:attrName>
                                        </p:attrNameLst>
                                      </p:cBhvr>
                                      <p:to>
                                        <p:strVal val="visible"/>
                                      </p:to>
                                    </p:set>
                                    <p:anim calcmode="lin" valueType="num">
                                      <p:cBhvr>
                                        <p:cTn id="74" dur="500" fill="hold"/>
                                        <p:tgtEl>
                                          <p:spTgt spid="23"/>
                                        </p:tgtEl>
                                        <p:attrNameLst>
                                          <p:attrName>ppt_w</p:attrName>
                                        </p:attrNameLst>
                                      </p:cBhvr>
                                      <p:tavLst>
                                        <p:tav tm="0">
                                          <p:val>
                                            <p:fltVal val="0"/>
                                          </p:val>
                                        </p:tav>
                                        <p:tav tm="100000">
                                          <p:val>
                                            <p:strVal val="#ppt_w"/>
                                          </p:val>
                                        </p:tav>
                                      </p:tavLst>
                                    </p:anim>
                                    <p:anim calcmode="lin" valueType="num">
                                      <p:cBhvr>
                                        <p:cTn id="75" dur="500" fill="hold"/>
                                        <p:tgtEl>
                                          <p:spTgt spid="23"/>
                                        </p:tgtEl>
                                        <p:attrNameLst>
                                          <p:attrName>ppt_h</p:attrName>
                                        </p:attrNameLst>
                                      </p:cBhvr>
                                      <p:tavLst>
                                        <p:tav tm="0">
                                          <p:val>
                                            <p:fltVal val="0"/>
                                          </p:val>
                                        </p:tav>
                                        <p:tav tm="100000">
                                          <p:val>
                                            <p:strVal val="#ppt_h"/>
                                          </p:val>
                                        </p:tav>
                                      </p:tavLst>
                                    </p:anim>
                                    <p:animEffect transition="in" filter="fade">
                                      <p:cBhvr>
                                        <p:cTn id="7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9" grpId="0"/>
      <p:bldP spid="14" grpId="0" animBg="1"/>
      <p:bldP spid="20" grpId="0"/>
      <p:bldP spid="21" grpId="0" animBg="1"/>
      <p:bldP spid="23" grpId="0"/>
    </p:bldLst>
  </p:timing>
  <p:extLst>
    <p:ext uri="{6950BFC3-D8DA-4A85-94F7-54DA5524770B}">
      <p188:commentRel xmlns:p188="http://schemas.microsoft.com/office/powerpoint/2018/8/main" r:id="rId2"/>
    </p:ext>
  </p:extLs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0E5A90A-1636-E6D0-243C-E825A95B05AE}"/>
              </a:ext>
            </a:extLst>
          </p:cNvPr>
          <p:cNvSpPr>
            <a:spLocks noGrp="1"/>
          </p:cNvSpPr>
          <p:nvPr>
            <p:ph type="title"/>
          </p:nvPr>
        </p:nvSpPr>
        <p:spPr/>
        <p:txBody>
          <a:bodyPr/>
          <a:lstStyle/>
          <a:p>
            <a:r>
              <a:rPr lang="en-US"/>
              <a:t>Assumptions</a:t>
            </a:r>
          </a:p>
        </p:txBody>
      </p:sp>
      <p:sp>
        <p:nvSpPr>
          <p:cNvPr id="4" name="Slide Number Placeholder 3">
            <a:extLst>
              <a:ext uri="{FF2B5EF4-FFF2-40B4-BE49-F238E27FC236}">
                <a16:creationId xmlns:a16="http://schemas.microsoft.com/office/drawing/2014/main" id="{6077AF4D-350E-6743-A68A-5D94671DA77D}"/>
              </a:ext>
            </a:extLst>
          </p:cNvPr>
          <p:cNvSpPr>
            <a:spLocks noGrp="1"/>
          </p:cNvSpPr>
          <p:nvPr>
            <p:ph type="sldNum" sz="quarter" idx="10"/>
          </p:nvPr>
        </p:nvSpPr>
        <p:spPr/>
        <p:txBody>
          <a:bodyPr/>
          <a:lstStyle/>
          <a:p>
            <a:fld id="{A5AEF524-62EC-C340-82A1-9F47B6C43E55}" type="slidenum">
              <a:rPr lang="en-US" smtClean="0"/>
              <a:t>34</a:t>
            </a:fld>
            <a:endParaRPr lang="en-US"/>
          </a:p>
        </p:txBody>
      </p:sp>
      <p:sp>
        <p:nvSpPr>
          <p:cNvPr id="3" name="Footer Placeholder 2">
            <a:extLst>
              <a:ext uri="{FF2B5EF4-FFF2-40B4-BE49-F238E27FC236}">
                <a16:creationId xmlns:a16="http://schemas.microsoft.com/office/drawing/2014/main" id="{CD6D1F7D-444B-332F-E636-7890E439C252}"/>
              </a:ext>
            </a:extLst>
          </p:cNvPr>
          <p:cNvSpPr>
            <a:spLocks noGrp="1"/>
          </p:cNvSpPr>
          <p:nvPr>
            <p:ph type="ftr" sz="quarter" idx="11"/>
          </p:nvPr>
        </p:nvSpPr>
        <p:spPr/>
        <p:txBody>
          <a:bodyPr/>
          <a:lstStyle/>
          <a:p>
            <a:r>
              <a:rPr lang="en-US">
                <a:ea typeface="Calibri"/>
                <a:cs typeface="Calibri"/>
              </a:rPr>
              <a:t>Team 519: PLC Controls Lab</a:t>
            </a:r>
            <a:endParaRPr lang="en-US">
              <a:solidFill>
                <a:srgbClr val="000000"/>
              </a:solidFill>
              <a:ea typeface="Calibri"/>
              <a:cs typeface="Calibri"/>
            </a:endParaRPr>
          </a:p>
        </p:txBody>
      </p:sp>
      <p:sp>
        <p:nvSpPr>
          <p:cNvPr id="13" name="Text Placeholder 12">
            <a:extLst>
              <a:ext uri="{FF2B5EF4-FFF2-40B4-BE49-F238E27FC236}">
                <a16:creationId xmlns:a16="http://schemas.microsoft.com/office/drawing/2014/main" id="{7CDEF43E-6B8B-56FE-5891-51F7A5D21635}"/>
              </a:ext>
            </a:extLst>
          </p:cNvPr>
          <p:cNvSpPr>
            <a:spLocks noGrp="1"/>
          </p:cNvSpPr>
          <p:nvPr>
            <p:ph type="body" sz="quarter" idx="21"/>
          </p:nvPr>
        </p:nvSpPr>
        <p:spPr/>
        <p:txBody>
          <a:bodyPr/>
          <a:lstStyle/>
          <a:p>
            <a:r>
              <a:rPr lang="en-US"/>
              <a:t>Onyx Oh</a:t>
            </a:r>
          </a:p>
        </p:txBody>
      </p:sp>
      <p:sp>
        <p:nvSpPr>
          <p:cNvPr id="2" name="Rectangle: Rounded Corners 1">
            <a:extLst>
              <a:ext uri="{FF2B5EF4-FFF2-40B4-BE49-F238E27FC236}">
                <a16:creationId xmlns:a16="http://schemas.microsoft.com/office/drawing/2014/main" id="{82E6DF71-7839-A027-3084-95AA022F51A7}"/>
              </a:ext>
            </a:extLst>
          </p:cNvPr>
          <p:cNvSpPr/>
          <p:nvPr/>
        </p:nvSpPr>
        <p:spPr>
          <a:xfrm>
            <a:off x="1453847" y="1725991"/>
            <a:ext cx="8473924" cy="914400"/>
          </a:xfrm>
          <a:prstGeom prst="roundRect">
            <a:avLst/>
          </a:prstGeom>
          <a:solidFill>
            <a:srgbClr val="4D1F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27990BE2-4FA2-9B57-C01E-29DDA58F8593}"/>
              </a:ext>
            </a:extLst>
          </p:cNvPr>
          <p:cNvSpPr/>
          <p:nvPr/>
        </p:nvSpPr>
        <p:spPr>
          <a:xfrm>
            <a:off x="1453846" y="2862942"/>
            <a:ext cx="8473924" cy="914400"/>
          </a:xfrm>
          <a:prstGeom prst="roundRect">
            <a:avLst/>
          </a:prstGeom>
          <a:solidFill>
            <a:srgbClr val="4D1F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0C74577D-14E2-0233-E316-3E4E31A2590D}"/>
              </a:ext>
            </a:extLst>
          </p:cNvPr>
          <p:cNvSpPr/>
          <p:nvPr/>
        </p:nvSpPr>
        <p:spPr>
          <a:xfrm>
            <a:off x="1453846" y="3975705"/>
            <a:ext cx="8473924" cy="914400"/>
          </a:xfrm>
          <a:prstGeom prst="roundRect">
            <a:avLst/>
          </a:prstGeom>
          <a:solidFill>
            <a:srgbClr val="4D1F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905C3C9-7CC8-AA05-5741-07D9A8A05DBA}"/>
              </a:ext>
            </a:extLst>
          </p:cNvPr>
          <p:cNvSpPr/>
          <p:nvPr/>
        </p:nvSpPr>
        <p:spPr>
          <a:xfrm>
            <a:off x="1453846" y="5100562"/>
            <a:ext cx="8473924" cy="914400"/>
          </a:xfrm>
          <a:prstGeom prst="roundRect">
            <a:avLst/>
          </a:prstGeom>
          <a:solidFill>
            <a:srgbClr val="4D1F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9129869-844B-1A4A-76E2-ED401EEF7510}"/>
              </a:ext>
            </a:extLst>
          </p:cNvPr>
          <p:cNvSpPr/>
          <p:nvPr/>
        </p:nvSpPr>
        <p:spPr>
          <a:xfrm>
            <a:off x="957945" y="1641323"/>
            <a:ext cx="986970" cy="999066"/>
          </a:xfrm>
          <a:prstGeom prst="ellipse">
            <a:avLst/>
          </a:prstGeom>
          <a:solidFill>
            <a:srgbClr val="FFFFFF"/>
          </a:solidFill>
          <a:ln w="57150">
            <a:solidFill>
              <a:srgbClr val="4D1F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EF982DE-7493-52CC-D90B-BCFA5A2A2340}"/>
              </a:ext>
            </a:extLst>
          </p:cNvPr>
          <p:cNvSpPr/>
          <p:nvPr/>
        </p:nvSpPr>
        <p:spPr>
          <a:xfrm>
            <a:off x="957944" y="2778274"/>
            <a:ext cx="986970" cy="999066"/>
          </a:xfrm>
          <a:prstGeom prst="ellipse">
            <a:avLst/>
          </a:prstGeom>
          <a:solidFill>
            <a:schemeClr val="bg1">
              <a:lumMod val="75000"/>
            </a:schemeClr>
          </a:solidFill>
          <a:ln w="57150">
            <a:solidFill>
              <a:srgbClr val="4D1F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ECA2AC2-B12C-DDB3-1EFD-A779E4ADED34}"/>
              </a:ext>
            </a:extLst>
          </p:cNvPr>
          <p:cNvSpPr/>
          <p:nvPr/>
        </p:nvSpPr>
        <p:spPr>
          <a:xfrm>
            <a:off x="957944" y="3891036"/>
            <a:ext cx="986970" cy="999066"/>
          </a:xfrm>
          <a:prstGeom prst="ellipse">
            <a:avLst/>
          </a:prstGeom>
          <a:solidFill>
            <a:schemeClr val="bg1"/>
          </a:solidFill>
          <a:ln w="57150">
            <a:solidFill>
              <a:srgbClr val="4D1F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48EF15C-ED11-4CAB-DC30-C807E694D257}"/>
              </a:ext>
            </a:extLst>
          </p:cNvPr>
          <p:cNvSpPr/>
          <p:nvPr/>
        </p:nvSpPr>
        <p:spPr>
          <a:xfrm>
            <a:off x="957945" y="5072934"/>
            <a:ext cx="986970" cy="999066"/>
          </a:xfrm>
          <a:prstGeom prst="ellipse">
            <a:avLst/>
          </a:prstGeom>
          <a:solidFill>
            <a:schemeClr val="bg1"/>
          </a:solidFill>
          <a:ln w="57150">
            <a:solidFill>
              <a:srgbClr val="4D1F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4">
            <a:extLst>
              <a:ext uri="{FF2B5EF4-FFF2-40B4-BE49-F238E27FC236}">
                <a16:creationId xmlns:a16="http://schemas.microsoft.com/office/drawing/2014/main" id="{586215EF-4C8F-7098-EBE7-419641060B34}"/>
              </a:ext>
            </a:extLst>
          </p:cNvPr>
          <p:cNvSpPr/>
          <p:nvPr/>
        </p:nvSpPr>
        <p:spPr>
          <a:xfrm>
            <a:off x="1453846" y="2874231"/>
            <a:ext cx="8473924" cy="914400"/>
          </a:xfrm>
          <a:prstGeom prst="roundRect">
            <a:avLst/>
          </a:prstGeom>
          <a:solidFill>
            <a:srgbClr val="4D1F29"/>
          </a:solidFill>
          <a:ln>
            <a:solidFill>
              <a:srgbClr val="4D1F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1532F35-FC67-BD84-38E0-41BC9EB8FE87}"/>
              </a:ext>
            </a:extLst>
          </p:cNvPr>
          <p:cNvSpPr/>
          <p:nvPr/>
        </p:nvSpPr>
        <p:spPr>
          <a:xfrm>
            <a:off x="957944" y="2778274"/>
            <a:ext cx="986970" cy="999066"/>
          </a:xfrm>
          <a:prstGeom prst="ellipse">
            <a:avLst/>
          </a:prstGeom>
          <a:solidFill>
            <a:srgbClr val="FFFFFF"/>
          </a:solidFill>
          <a:ln w="57150">
            <a:solidFill>
              <a:srgbClr val="4D1F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Badge 1 outline">
            <a:extLst>
              <a:ext uri="{FF2B5EF4-FFF2-40B4-BE49-F238E27FC236}">
                <a16:creationId xmlns:a16="http://schemas.microsoft.com/office/drawing/2014/main" id="{11DBF4B6-F25C-99C2-3662-C8323ABDD7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4229" y="1679089"/>
            <a:ext cx="914400" cy="914400"/>
          </a:xfrm>
          <a:prstGeom prst="rect">
            <a:avLst/>
          </a:prstGeom>
        </p:spPr>
      </p:pic>
      <p:pic>
        <p:nvPicPr>
          <p:cNvPr id="23" name="Graphic 22" descr="Badge outline">
            <a:extLst>
              <a:ext uri="{FF2B5EF4-FFF2-40B4-BE49-F238E27FC236}">
                <a16:creationId xmlns:a16="http://schemas.microsoft.com/office/drawing/2014/main" id="{B7BE2C0E-19DD-323D-AF21-5F8112D40AC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4229" y="2820262"/>
            <a:ext cx="914400" cy="914400"/>
          </a:xfrm>
          <a:prstGeom prst="rect">
            <a:avLst/>
          </a:prstGeom>
        </p:spPr>
      </p:pic>
      <p:pic>
        <p:nvPicPr>
          <p:cNvPr id="25" name="Graphic 24" descr="Badge 3 outline">
            <a:extLst>
              <a:ext uri="{FF2B5EF4-FFF2-40B4-BE49-F238E27FC236}">
                <a16:creationId xmlns:a16="http://schemas.microsoft.com/office/drawing/2014/main" id="{7349CBD1-C8DD-8E8F-447C-0B46826E793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4229" y="3936953"/>
            <a:ext cx="914400" cy="914400"/>
          </a:xfrm>
          <a:prstGeom prst="rect">
            <a:avLst/>
          </a:prstGeom>
        </p:spPr>
      </p:pic>
      <p:pic>
        <p:nvPicPr>
          <p:cNvPr id="27" name="Graphic 26" descr="Badge 4 outline">
            <a:extLst>
              <a:ext uri="{FF2B5EF4-FFF2-40B4-BE49-F238E27FC236}">
                <a16:creationId xmlns:a16="http://schemas.microsoft.com/office/drawing/2014/main" id="{7BA2D1E7-D2A5-E21B-152A-73F9CF69080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94229" y="5115267"/>
            <a:ext cx="914400" cy="914400"/>
          </a:xfrm>
          <a:prstGeom prst="rect">
            <a:avLst/>
          </a:prstGeom>
        </p:spPr>
      </p:pic>
      <p:sp>
        <p:nvSpPr>
          <p:cNvPr id="17" name="Rectangle: Rounded Corners 1">
            <a:extLst>
              <a:ext uri="{FF2B5EF4-FFF2-40B4-BE49-F238E27FC236}">
                <a16:creationId xmlns:a16="http://schemas.microsoft.com/office/drawing/2014/main" id="{7A1E7B1F-A7A8-1D07-1029-5455D6CFDAD1}"/>
              </a:ext>
            </a:extLst>
          </p:cNvPr>
          <p:cNvSpPr/>
          <p:nvPr/>
        </p:nvSpPr>
        <p:spPr>
          <a:xfrm>
            <a:off x="1451430" y="1718788"/>
            <a:ext cx="8473924" cy="914400"/>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840AD7C-C33C-69B8-A363-14684F366A29}"/>
              </a:ext>
            </a:extLst>
          </p:cNvPr>
          <p:cNvSpPr/>
          <p:nvPr/>
        </p:nvSpPr>
        <p:spPr>
          <a:xfrm>
            <a:off x="955528" y="1634120"/>
            <a:ext cx="986970" cy="999066"/>
          </a:xfrm>
          <a:prstGeom prst="ellipse">
            <a:avLst/>
          </a:prstGeom>
          <a:solidFill>
            <a:srgbClr val="FFFFFF"/>
          </a:solidFill>
          <a:ln w="57150">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descr="Badge 1 outline">
            <a:extLst>
              <a:ext uri="{FF2B5EF4-FFF2-40B4-BE49-F238E27FC236}">
                <a16:creationId xmlns:a16="http://schemas.microsoft.com/office/drawing/2014/main" id="{61D63F1C-B3AD-57C0-8592-14B0E9E9392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91812" y="1671886"/>
            <a:ext cx="914400" cy="914400"/>
          </a:xfrm>
          <a:prstGeom prst="rect">
            <a:avLst/>
          </a:prstGeom>
        </p:spPr>
      </p:pic>
      <p:pic>
        <p:nvPicPr>
          <p:cNvPr id="20" name="Graphic 19" descr="Welder male with solid fill">
            <a:extLst>
              <a:ext uri="{FF2B5EF4-FFF2-40B4-BE49-F238E27FC236}">
                <a16:creationId xmlns:a16="http://schemas.microsoft.com/office/drawing/2014/main" id="{1B162BF7-4AF1-CBDB-6437-D7AA5D4DAFB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54705" y="1774371"/>
            <a:ext cx="841828" cy="696687"/>
          </a:xfrm>
          <a:prstGeom prst="rect">
            <a:avLst/>
          </a:prstGeom>
        </p:spPr>
      </p:pic>
      <p:sp>
        <p:nvSpPr>
          <p:cNvPr id="22" name="TextBox 21">
            <a:extLst>
              <a:ext uri="{FF2B5EF4-FFF2-40B4-BE49-F238E27FC236}">
                <a16:creationId xmlns:a16="http://schemas.microsoft.com/office/drawing/2014/main" id="{A709EA08-B581-8D01-388A-A749C8094781}"/>
              </a:ext>
            </a:extLst>
          </p:cNvPr>
          <p:cNvSpPr txBox="1"/>
          <p:nvPr/>
        </p:nvSpPr>
        <p:spPr>
          <a:xfrm>
            <a:off x="2031413" y="1745294"/>
            <a:ext cx="7327295"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ea typeface="Calibri"/>
                <a:cs typeface="Calibri"/>
              </a:rPr>
              <a:t>Access to shop facilities, tools, materials, university </a:t>
            </a:r>
            <a:endParaRPr lang="en-US" sz="2500">
              <a:solidFill>
                <a:schemeClr val="bg1"/>
              </a:solidFill>
              <a:ea typeface="Calibri"/>
              <a:cs typeface="Calibri"/>
            </a:endParaRPr>
          </a:p>
          <a:p>
            <a:pPr algn="ctr"/>
            <a:r>
              <a:rPr lang="en-US" sz="2500" b="1">
                <a:solidFill>
                  <a:schemeClr val="bg1"/>
                </a:solidFill>
                <a:ea typeface="Calibri"/>
                <a:cs typeface="Calibri"/>
              </a:rPr>
              <a:t>personnel, &amp; communication</a:t>
            </a:r>
            <a:endParaRPr lang="en-US" sz="2500">
              <a:solidFill>
                <a:schemeClr val="bg1"/>
              </a:solidFill>
            </a:endParaRPr>
          </a:p>
        </p:txBody>
      </p:sp>
      <p:sp>
        <p:nvSpPr>
          <p:cNvPr id="24" name="Rectangle: Rounded Corners 4">
            <a:extLst>
              <a:ext uri="{FF2B5EF4-FFF2-40B4-BE49-F238E27FC236}">
                <a16:creationId xmlns:a16="http://schemas.microsoft.com/office/drawing/2014/main" id="{86954B5C-677A-9348-DD48-6D8417399C0E}"/>
              </a:ext>
            </a:extLst>
          </p:cNvPr>
          <p:cNvSpPr/>
          <p:nvPr/>
        </p:nvSpPr>
        <p:spPr>
          <a:xfrm>
            <a:off x="1455172" y="2869346"/>
            <a:ext cx="8473924" cy="914400"/>
          </a:xfrm>
          <a:prstGeom prst="roundRect">
            <a:avLst/>
          </a:prstGeom>
          <a:solidFill>
            <a:srgbClr val="782F40"/>
          </a:solidFill>
          <a:ln>
            <a:solidFill>
              <a:srgbClr val="4D1F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DEB62E69-2907-7290-2603-FD7C7602B48F}"/>
              </a:ext>
            </a:extLst>
          </p:cNvPr>
          <p:cNvSpPr/>
          <p:nvPr/>
        </p:nvSpPr>
        <p:spPr>
          <a:xfrm>
            <a:off x="959270" y="2773389"/>
            <a:ext cx="986970" cy="999066"/>
          </a:xfrm>
          <a:prstGeom prst="ellipse">
            <a:avLst/>
          </a:prstGeom>
          <a:solidFill>
            <a:srgbClr val="FFFFFF"/>
          </a:solidFill>
          <a:ln w="57150">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descr="Badge outline">
            <a:extLst>
              <a:ext uri="{FF2B5EF4-FFF2-40B4-BE49-F238E27FC236}">
                <a16:creationId xmlns:a16="http://schemas.microsoft.com/office/drawing/2014/main" id="{55AA091F-79BE-CB2B-95CF-21F847D9AB7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95555" y="2815377"/>
            <a:ext cx="914400" cy="914400"/>
          </a:xfrm>
          <a:prstGeom prst="rect">
            <a:avLst/>
          </a:prstGeom>
        </p:spPr>
      </p:pic>
      <p:sp>
        <p:nvSpPr>
          <p:cNvPr id="31" name="TextBox 30">
            <a:extLst>
              <a:ext uri="{FF2B5EF4-FFF2-40B4-BE49-F238E27FC236}">
                <a16:creationId xmlns:a16="http://schemas.microsoft.com/office/drawing/2014/main" id="{C3698A6A-E150-44F2-9362-A99F903B223C}"/>
              </a:ext>
            </a:extLst>
          </p:cNvPr>
          <p:cNvSpPr txBox="1"/>
          <p:nvPr/>
        </p:nvSpPr>
        <p:spPr>
          <a:xfrm>
            <a:off x="2031412" y="2882246"/>
            <a:ext cx="7327295"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ea typeface="Calibri"/>
                <a:cs typeface="Calibri"/>
              </a:rPr>
              <a:t>PLC equipment and hardware will be provided by the university</a:t>
            </a:r>
            <a:endParaRPr lang="en-US">
              <a:solidFill>
                <a:schemeClr val="bg1"/>
              </a:solidFill>
              <a:cs typeface="Calibri"/>
            </a:endParaRPr>
          </a:p>
        </p:txBody>
      </p:sp>
      <p:pic>
        <p:nvPicPr>
          <p:cNvPr id="32" name="Graphic 31" descr="Robot Hand with solid fill">
            <a:extLst>
              <a:ext uri="{FF2B5EF4-FFF2-40B4-BE49-F238E27FC236}">
                <a16:creationId xmlns:a16="http://schemas.microsoft.com/office/drawing/2014/main" id="{161AECC7-ED62-EE29-7460-B3DDFA8491B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78895" y="2838752"/>
            <a:ext cx="817639" cy="866019"/>
          </a:xfrm>
          <a:prstGeom prst="rect">
            <a:avLst/>
          </a:prstGeom>
        </p:spPr>
      </p:pic>
      <p:sp>
        <p:nvSpPr>
          <p:cNvPr id="33" name="Rectangle: Rounded Corners 5">
            <a:extLst>
              <a:ext uri="{FF2B5EF4-FFF2-40B4-BE49-F238E27FC236}">
                <a16:creationId xmlns:a16="http://schemas.microsoft.com/office/drawing/2014/main" id="{47AD7940-1FCD-E1AE-B329-851917BF0200}"/>
              </a:ext>
            </a:extLst>
          </p:cNvPr>
          <p:cNvSpPr/>
          <p:nvPr/>
        </p:nvSpPr>
        <p:spPr>
          <a:xfrm>
            <a:off x="1451430" y="3970818"/>
            <a:ext cx="8473924" cy="914400"/>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724CE736-24E4-5CBD-3252-DCE649B57893}"/>
              </a:ext>
            </a:extLst>
          </p:cNvPr>
          <p:cNvSpPr/>
          <p:nvPr/>
        </p:nvSpPr>
        <p:spPr>
          <a:xfrm>
            <a:off x="955528" y="3886149"/>
            <a:ext cx="986970" cy="999066"/>
          </a:xfrm>
          <a:prstGeom prst="ellipse">
            <a:avLst/>
          </a:prstGeom>
          <a:solidFill>
            <a:schemeClr val="bg1"/>
          </a:solidFill>
          <a:ln w="57150">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descr="Badge 3 outline">
            <a:extLst>
              <a:ext uri="{FF2B5EF4-FFF2-40B4-BE49-F238E27FC236}">
                <a16:creationId xmlns:a16="http://schemas.microsoft.com/office/drawing/2014/main" id="{12174442-C5B5-CD0D-8AF8-A703C7D4CDB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91813" y="3932066"/>
            <a:ext cx="914400" cy="914400"/>
          </a:xfrm>
          <a:prstGeom prst="rect">
            <a:avLst/>
          </a:prstGeom>
        </p:spPr>
      </p:pic>
      <p:sp>
        <p:nvSpPr>
          <p:cNvPr id="38" name="TextBox 37">
            <a:extLst>
              <a:ext uri="{FF2B5EF4-FFF2-40B4-BE49-F238E27FC236}">
                <a16:creationId xmlns:a16="http://schemas.microsoft.com/office/drawing/2014/main" id="{C49CB9DF-34FA-7F71-92C7-E7AD4FF95AFE}"/>
              </a:ext>
            </a:extLst>
          </p:cNvPr>
          <p:cNvSpPr txBox="1"/>
          <p:nvPr/>
        </p:nvSpPr>
        <p:spPr>
          <a:xfrm>
            <a:off x="1910282" y="4002018"/>
            <a:ext cx="7909904"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ea typeface="Calibri"/>
                <a:cs typeface="Calibri"/>
              </a:rPr>
              <a:t>Students will have a basic understanding of Mechatronics concepts from the course and pre-requisites</a:t>
            </a:r>
            <a:endParaRPr lang="en-US">
              <a:solidFill>
                <a:schemeClr val="bg1"/>
              </a:solidFill>
              <a:cs typeface="Calibri"/>
            </a:endParaRPr>
          </a:p>
        </p:txBody>
      </p:sp>
      <p:pic>
        <p:nvPicPr>
          <p:cNvPr id="39" name="Graphic 38" descr="Internet Of Things with solid fill">
            <a:extLst>
              <a:ext uri="{FF2B5EF4-FFF2-40B4-BE49-F238E27FC236}">
                <a16:creationId xmlns:a16="http://schemas.microsoft.com/office/drawing/2014/main" id="{37729467-054D-9EE4-CAD9-195752050610}"/>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78895" y="3963610"/>
            <a:ext cx="745068" cy="841829"/>
          </a:xfrm>
          <a:prstGeom prst="rect">
            <a:avLst/>
          </a:prstGeom>
        </p:spPr>
      </p:pic>
      <p:sp>
        <p:nvSpPr>
          <p:cNvPr id="40" name="Rectangle: Rounded Corners 7">
            <a:extLst>
              <a:ext uri="{FF2B5EF4-FFF2-40B4-BE49-F238E27FC236}">
                <a16:creationId xmlns:a16="http://schemas.microsoft.com/office/drawing/2014/main" id="{079619E6-BD68-91FB-8131-118DBB86D007}"/>
              </a:ext>
            </a:extLst>
          </p:cNvPr>
          <p:cNvSpPr/>
          <p:nvPr/>
        </p:nvSpPr>
        <p:spPr>
          <a:xfrm>
            <a:off x="1451429" y="5095030"/>
            <a:ext cx="8473924" cy="914400"/>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90ACBD16-2692-95D2-E3D5-B8392ADB0FF6}"/>
              </a:ext>
            </a:extLst>
          </p:cNvPr>
          <p:cNvSpPr/>
          <p:nvPr/>
        </p:nvSpPr>
        <p:spPr>
          <a:xfrm>
            <a:off x="955528" y="5067402"/>
            <a:ext cx="986970" cy="999066"/>
          </a:xfrm>
          <a:prstGeom prst="ellipse">
            <a:avLst/>
          </a:prstGeom>
          <a:solidFill>
            <a:schemeClr val="bg1"/>
          </a:solidFill>
          <a:ln w="57150">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Graphic 41" descr="Badge 4 outline">
            <a:extLst>
              <a:ext uri="{FF2B5EF4-FFF2-40B4-BE49-F238E27FC236}">
                <a16:creationId xmlns:a16="http://schemas.microsoft.com/office/drawing/2014/main" id="{C12D88A1-2716-3932-309F-9F96FE042F1B}"/>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991812" y="5109735"/>
            <a:ext cx="914400" cy="914400"/>
          </a:xfrm>
          <a:prstGeom prst="rect">
            <a:avLst/>
          </a:prstGeom>
        </p:spPr>
      </p:pic>
      <p:sp>
        <p:nvSpPr>
          <p:cNvPr id="43" name="TextBox 42">
            <a:extLst>
              <a:ext uri="{FF2B5EF4-FFF2-40B4-BE49-F238E27FC236}">
                <a16:creationId xmlns:a16="http://schemas.microsoft.com/office/drawing/2014/main" id="{98248B1B-C519-4687-4D5C-8BF2E08C88C0}"/>
              </a:ext>
            </a:extLst>
          </p:cNvPr>
          <p:cNvSpPr txBox="1"/>
          <p:nvPr/>
        </p:nvSpPr>
        <p:spPr>
          <a:xfrm>
            <a:off x="2027160" y="5126875"/>
            <a:ext cx="7327295"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ea typeface="Calibri"/>
                <a:cs typeface="Calibri"/>
              </a:rPr>
              <a:t>The professor and teaching assistants will be competent to supervise labs and teach the material</a:t>
            </a:r>
            <a:endParaRPr lang="en-US" sz="2500">
              <a:solidFill>
                <a:schemeClr val="bg1"/>
              </a:solidFill>
              <a:ea typeface="Calibri"/>
              <a:cs typeface="Calibri"/>
            </a:endParaRPr>
          </a:p>
        </p:txBody>
      </p:sp>
      <p:pic>
        <p:nvPicPr>
          <p:cNvPr id="44" name="Graphic 43" descr="Teacher with solid fill">
            <a:extLst>
              <a:ext uri="{FF2B5EF4-FFF2-40B4-BE49-F238E27FC236}">
                <a16:creationId xmlns:a16="http://schemas.microsoft.com/office/drawing/2014/main" id="{774263B0-7087-4591-BEFC-93352296F85D}"/>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030513" y="5112657"/>
            <a:ext cx="793449" cy="902305"/>
          </a:xfrm>
          <a:prstGeom prst="rect">
            <a:avLst/>
          </a:prstGeom>
        </p:spPr>
      </p:pic>
    </p:spTree>
    <p:extLst>
      <p:ext uri="{BB962C8B-B14F-4D97-AF65-F5344CB8AC3E}">
        <p14:creationId xmlns:p14="http://schemas.microsoft.com/office/powerpoint/2010/main" val="4197691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dissolv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xit" presetSubtype="0" fill="hold" nodeType="clickEffect">
                                  <p:stCondLst>
                                    <p:cond delay="0"/>
                                  </p:stCondLst>
                                  <p:childTnLst>
                                    <p:anim calcmode="lin" valueType="num">
                                      <p:cBhvr>
                                        <p:cTn id="17" dur="500"/>
                                        <p:tgtEl>
                                          <p:spTgt spid="19"/>
                                        </p:tgtEl>
                                        <p:attrNameLst>
                                          <p:attrName>ppt_w</p:attrName>
                                        </p:attrNameLst>
                                      </p:cBhvr>
                                      <p:tavLst>
                                        <p:tav tm="0">
                                          <p:val>
                                            <p:strVal val="ppt_w"/>
                                          </p:val>
                                        </p:tav>
                                        <p:tav tm="100000">
                                          <p:val>
                                            <p:strVal val="ppt_w*0.70"/>
                                          </p:val>
                                        </p:tav>
                                      </p:tavLst>
                                    </p:anim>
                                    <p:anim calcmode="lin" valueType="num">
                                      <p:cBhvr>
                                        <p:cTn id="18" dur="500"/>
                                        <p:tgtEl>
                                          <p:spTgt spid="19"/>
                                        </p:tgtEl>
                                        <p:attrNameLst>
                                          <p:attrName>ppt_h</p:attrName>
                                        </p:attrNameLst>
                                      </p:cBhvr>
                                      <p:tavLst>
                                        <p:tav tm="0">
                                          <p:val>
                                            <p:strVal val="ppt_h"/>
                                          </p:val>
                                        </p:tav>
                                        <p:tav tm="100000">
                                          <p:val>
                                            <p:strVal val="ppt_h"/>
                                          </p:val>
                                        </p:tav>
                                      </p:tavLst>
                                    </p:anim>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strVal val="#ppt_w*0.70"/>
                                          </p:val>
                                        </p:tav>
                                        <p:tav tm="100000">
                                          <p:val>
                                            <p:strVal val="#ppt_w"/>
                                          </p:val>
                                        </p:tav>
                                      </p:tavLst>
                                    </p:anim>
                                    <p:anim calcmode="lin" valueType="num">
                                      <p:cBhvr>
                                        <p:cTn id="26" dur="500" fill="hold"/>
                                        <p:tgtEl>
                                          <p:spTgt spid="20"/>
                                        </p:tgtEl>
                                        <p:attrNameLst>
                                          <p:attrName>ppt_h</p:attrName>
                                        </p:attrNameLst>
                                      </p:cBhvr>
                                      <p:tavLst>
                                        <p:tav tm="0">
                                          <p:val>
                                            <p:strVal val="#ppt_h"/>
                                          </p:val>
                                        </p:tav>
                                        <p:tav tm="100000">
                                          <p:val>
                                            <p:strVal val="#ppt_h"/>
                                          </p:val>
                                        </p:tav>
                                      </p:tavLst>
                                    </p:anim>
                                    <p:animEffect transition="in" filter="fade">
                                      <p:cBhvr>
                                        <p:cTn id="27" dur="500"/>
                                        <p:tgtEl>
                                          <p:spTgt spid="20"/>
                                        </p:tgtEl>
                                      </p:cBhvr>
                                    </p:animEffect>
                                  </p:childTnLst>
                                </p:cTn>
                              </p:par>
                              <p:par>
                                <p:cTn id="28" presetID="55"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1000" fill="hold"/>
                                        <p:tgtEl>
                                          <p:spTgt spid="22"/>
                                        </p:tgtEl>
                                        <p:attrNameLst>
                                          <p:attrName>ppt_w</p:attrName>
                                        </p:attrNameLst>
                                      </p:cBhvr>
                                      <p:tavLst>
                                        <p:tav tm="0">
                                          <p:val>
                                            <p:strVal val="#ppt_w*0.70"/>
                                          </p:val>
                                        </p:tav>
                                        <p:tav tm="100000">
                                          <p:val>
                                            <p:strVal val="#ppt_w"/>
                                          </p:val>
                                        </p:tav>
                                      </p:tavLst>
                                    </p:anim>
                                    <p:anim calcmode="lin" valueType="num">
                                      <p:cBhvr>
                                        <p:cTn id="31" dur="1000" fill="hold"/>
                                        <p:tgtEl>
                                          <p:spTgt spid="22"/>
                                        </p:tgtEl>
                                        <p:attrNameLst>
                                          <p:attrName>ppt_h</p:attrName>
                                        </p:attrNameLst>
                                      </p:cBhvr>
                                      <p:tavLst>
                                        <p:tav tm="0">
                                          <p:val>
                                            <p:strVal val="#ppt_h"/>
                                          </p:val>
                                        </p:tav>
                                        <p:tav tm="100000">
                                          <p:val>
                                            <p:strVal val="#ppt_h"/>
                                          </p:val>
                                        </p:tav>
                                      </p:tavLst>
                                    </p:anim>
                                    <p:animEffect transition="in" filter="fade">
                                      <p:cBhvr>
                                        <p:cTn id="32" dur="10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dissolve">
                                      <p:cBhvr>
                                        <p:cTn id="37" dur="500"/>
                                        <p:tgtEl>
                                          <p:spTgt spid="24"/>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dissolve">
                                      <p:cBhvr>
                                        <p:cTn id="40" dur="500"/>
                                        <p:tgtEl>
                                          <p:spTgt spid="26"/>
                                        </p:tgtEl>
                                      </p:cBhvr>
                                    </p:animEffect>
                                  </p:childTnLst>
                                </p:cTn>
                              </p:par>
                              <p:par>
                                <p:cTn id="41" presetID="9"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dissolve">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xit" presetSubtype="0" fill="hold" nodeType="clickEffect">
                                  <p:stCondLst>
                                    <p:cond delay="0"/>
                                  </p:stCondLst>
                                  <p:childTnLst>
                                    <p:anim calcmode="lin" valueType="num">
                                      <p:cBhvr>
                                        <p:cTn id="47" dur="500"/>
                                        <p:tgtEl>
                                          <p:spTgt spid="28"/>
                                        </p:tgtEl>
                                        <p:attrNameLst>
                                          <p:attrName>ppt_w</p:attrName>
                                        </p:attrNameLst>
                                      </p:cBhvr>
                                      <p:tavLst>
                                        <p:tav tm="0">
                                          <p:val>
                                            <p:strVal val="ppt_w"/>
                                          </p:val>
                                        </p:tav>
                                        <p:tav tm="100000">
                                          <p:val>
                                            <p:strVal val="ppt_w*0.70"/>
                                          </p:val>
                                        </p:tav>
                                      </p:tavLst>
                                    </p:anim>
                                    <p:anim calcmode="lin" valueType="num">
                                      <p:cBhvr>
                                        <p:cTn id="48" dur="500"/>
                                        <p:tgtEl>
                                          <p:spTgt spid="28"/>
                                        </p:tgtEl>
                                        <p:attrNameLst>
                                          <p:attrName>ppt_h</p:attrName>
                                        </p:attrNameLst>
                                      </p:cBhvr>
                                      <p:tavLst>
                                        <p:tav tm="0">
                                          <p:val>
                                            <p:strVal val="ppt_h"/>
                                          </p:val>
                                        </p:tav>
                                        <p:tav tm="100000">
                                          <p:val>
                                            <p:strVal val="ppt_h"/>
                                          </p:val>
                                        </p:tav>
                                      </p:tavLst>
                                    </p:anim>
                                    <p:animEffect transition="out" filter="fade">
                                      <p:cBhvr>
                                        <p:cTn id="49" dur="500"/>
                                        <p:tgtEl>
                                          <p:spTgt spid="28"/>
                                        </p:tgtEl>
                                      </p:cBhvr>
                                    </p:animEffect>
                                    <p:set>
                                      <p:cBhvr>
                                        <p:cTn id="50" dur="1" fill="hold">
                                          <p:stCondLst>
                                            <p:cond delay="499"/>
                                          </p:stCondLst>
                                        </p:cTn>
                                        <p:tgtEl>
                                          <p:spTgt spid="2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55"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strVal val="#ppt_w*0.70"/>
                                          </p:val>
                                        </p:tav>
                                        <p:tav tm="100000">
                                          <p:val>
                                            <p:strVal val="#ppt_w"/>
                                          </p:val>
                                        </p:tav>
                                      </p:tavLst>
                                    </p:anim>
                                    <p:anim calcmode="lin" valueType="num">
                                      <p:cBhvr>
                                        <p:cTn id="56" dur="500" fill="hold"/>
                                        <p:tgtEl>
                                          <p:spTgt spid="31"/>
                                        </p:tgtEl>
                                        <p:attrNameLst>
                                          <p:attrName>ppt_h</p:attrName>
                                        </p:attrNameLst>
                                      </p:cBhvr>
                                      <p:tavLst>
                                        <p:tav tm="0">
                                          <p:val>
                                            <p:strVal val="#ppt_h"/>
                                          </p:val>
                                        </p:tav>
                                        <p:tav tm="100000">
                                          <p:val>
                                            <p:strVal val="#ppt_h"/>
                                          </p:val>
                                        </p:tav>
                                      </p:tavLst>
                                    </p:anim>
                                    <p:animEffect transition="in" filter="fade">
                                      <p:cBhvr>
                                        <p:cTn id="57" dur="500"/>
                                        <p:tgtEl>
                                          <p:spTgt spid="31"/>
                                        </p:tgtEl>
                                      </p:cBhvr>
                                    </p:animEffect>
                                  </p:childTnLst>
                                </p:cTn>
                              </p:par>
                              <p:par>
                                <p:cTn id="58" presetID="55" presetClass="entr" presetSubtype="0" fill="hold" nodeType="withEffect">
                                  <p:stCondLst>
                                    <p:cond delay="0"/>
                                  </p:stCondLst>
                                  <p:childTnLst>
                                    <p:set>
                                      <p:cBhvr>
                                        <p:cTn id="59" dur="1" fill="hold">
                                          <p:stCondLst>
                                            <p:cond delay="0"/>
                                          </p:stCondLst>
                                        </p:cTn>
                                        <p:tgtEl>
                                          <p:spTgt spid="32"/>
                                        </p:tgtEl>
                                        <p:attrNameLst>
                                          <p:attrName>style.visibility</p:attrName>
                                        </p:attrNameLst>
                                      </p:cBhvr>
                                      <p:to>
                                        <p:strVal val="visible"/>
                                      </p:to>
                                    </p:set>
                                    <p:anim calcmode="lin" valueType="num">
                                      <p:cBhvr>
                                        <p:cTn id="60" dur="500" fill="hold"/>
                                        <p:tgtEl>
                                          <p:spTgt spid="32"/>
                                        </p:tgtEl>
                                        <p:attrNameLst>
                                          <p:attrName>ppt_w</p:attrName>
                                        </p:attrNameLst>
                                      </p:cBhvr>
                                      <p:tavLst>
                                        <p:tav tm="0">
                                          <p:val>
                                            <p:strVal val="#ppt_w*0.70"/>
                                          </p:val>
                                        </p:tav>
                                        <p:tav tm="100000">
                                          <p:val>
                                            <p:strVal val="#ppt_w"/>
                                          </p:val>
                                        </p:tav>
                                      </p:tavLst>
                                    </p:anim>
                                    <p:anim calcmode="lin" valueType="num">
                                      <p:cBhvr>
                                        <p:cTn id="61" dur="500" fill="hold"/>
                                        <p:tgtEl>
                                          <p:spTgt spid="32"/>
                                        </p:tgtEl>
                                        <p:attrNameLst>
                                          <p:attrName>ppt_h</p:attrName>
                                        </p:attrNameLst>
                                      </p:cBhvr>
                                      <p:tavLst>
                                        <p:tav tm="0">
                                          <p:val>
                                            <p:strVal val="#ppt_h"/>
                                          </p:val>
                                        </p:tav>
                                        <p:tav tm="100000">
                                          <p:val>
                                            <p:strVal val="#ppt_h"/>
                                          </p:val>
                                        </p:tav>
                                      </p:tavLst>
                                    </p:anim>
                                    <p:animEffect transition="in" filter="fade">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dissolve">
                                      <p:cBhvr>
                                        <p:cTn id="67" dur="500"/>
                                        <p:tgtEl>
                                          <p:spTgt spid="33"/>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dissolve">
                                      <p:cBhvr>
                                        <p:cTn id="70" dur="500"/>
                                        <p:tgtEl>
                                          <p:spTgt spid="34"/>
                                        </p:tgtEl>
                                      </p:cBhvr>
                                    </p:animEffect>
                                  </p:childTnLst>
                                </p:cTn>
                              </p:par>
                              <p:par>
                                <p:cTn id="71" presetID="9" presetClass="entr" presetSubtype="0" fill="hold" nodeType="with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dissolve">
                                      <p:cBhvr>
                                        <p:cTn id="73" dur="500"/>
                                        <p:tgtEl>
                                          <p:spTgt spid="35"/>
                                        </p:tgtEl>
                                      </p:cBhvr>
                                    </p:animEffect>
                                  </p:childTnLst>
                                </p:cTn>
                              </p:par>
                            </p:childTnLst>
                          </p:cTn>
                        </p:par>
                      </p:childTnLst>
                    </p:cTn>
                  </p:par>
                  <p:par>
                    <p:cTn id="74" fill="hold">
                      <p:stCondLst>
                        <p:cond delay="indefinite"/>
                      </p:stCondLst>
                      <p:childTnLst>
                        <p:par>
                          <p:cTn id="75" fill="hold">
                            <p:stCondLst>
                              <p:cond delay="0"/>
                            </p:stCondLst>
                            <p:childTnLst>
                              <p:par>
                                <p:cTn id="76" presetID="55" presetClass="exit" presetSubtype="0" fill="hold" nodeType="clickEffect">
                                  <p:stCondLst>
                                    <p:cond delay="0"/>
                                  </p:stCondLst>
                                  <p:childTnLst>
                                    <p:anim calcmode="lin" valueType="num">
                                      <p:cBhvr>
                                        <p:cTn id="77" dur="500"/>
                                        <p:tgtEl>
                                          <p:spTgt spid="35"/>
                                        </p:tgtEl>
                                        <p:attrNameLst>
                                          <p:attrName>ppt_w</p:attrName>
                                        </p:attrNameLst>
                                      </p:cBhvr>
                                      <p:tavLst>
                                        <p:tav tm="0">
                                          <p:val>
                                            <p:strVal val="ppt_w"/>
                                          </p:val>
                                        </p:tav>
                                        <p:tav tm="100000">
                                          <p:val>
                                            <p:strVal val="ppt_w*0.70"/>
                                          </p:val>
                                        </p:tav>
                                      </p:tavLst>
                                    </p:anim>
                                    <p:anim calcmode="lin" valueType="num">
                                      <p:cBhvr>
                                        <p:cTn id="78" dur="500"/>
                                        <p:tgtEl>
                                          <p:spTgt spid="35"/>
                                        </p:tgtEl>
                                        <p:attrNameLst>
                                          <p:attrName>ppt_h</p:attrName>
                                        </p:attrNameLst>
                                      </p:cBhvr>
                                      <p:tavLst>
                                        <p:tav tm="0">
                                          <p:val>
                                            <p:strVal val="ppt_h"/>
                                          </p:val>
                                        </p:tav>
                                        <p:tav tm="100000">
                                          <p:val>
                                            <p:strVal val="ppt_h"/>
                                          </p:val>
                                        </p:tav>
                                      </p:tavLst>
                                    </p:anim>
                                    <p:animEffect transition="out" filter="fade">
                                      <p:cBhvr>
                                        <p:cTn id="79" dur="500"/>
                                        <p:tgtEl>
                                          <p:spTgt spid="35"/>
                                        </p:tgtEl>
                                      </p:cBhvr>
                                    </p:animEffect>
                                    <p:set>
                                      <p:cBhvr>
                                        <p:cTn id="80" dur="1" fill="hold">
                                          <p:stCondLst>
                                            <p:cond delay="499"/>
                                          </p:stCondLst>
                                        </p:cTn>
                                        <p:tgtEl>
                                          <p:spTgt spid="35"/>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55" presetClass="entr" presetSubtype="0" fill="hold" grpId="0" nodeType="clickEffect">
                                  <p:stCondLst>
                                    <p:cond delay="0"/>
                                  </p:stCondLst>
                                  <p:childTnLst>
                                    <p:set>
                                      <p:cBhvr>
                                        <p:cTn id="84" dur="1" fill="hold">
                                          <p:stCondLst>
                                            <p:cond delay="0"/>
                                          </p:stCondLst>
                                        </p:cTn>
                                        <p:tgtEl>
                                          <p:spTgt spid="38"/>
                                        </p:tgtEl>
                                        <p:attrNameLst>
                                          <p:attrName>style.visibility</p:attrName>
                                        </p:attrNameLst>
                                      </p:cBhvr>
                                      <p:to>
                                        <p:strVal val="visible"/>
                                      </p:to>
                                    </p:set>
                                    <p:anim calcmode="lin" valueType="num">
                                      <p:cBhvr>
                                        <p:cTn id="85" dur="1000" fill="hold"/>
                                        <p:tgtEl>
                                          <p:spTgt spid="38"/>
                                        </p:tgtEl>
                                        <p:attrNameLst>
                                          <p:attrName>ppt_w</p:attrName>
                                        </p:attrNameLst>
                                      </p:cBhvr>
                                      <p:tavLst>
                                        <p:tav tm="0">
                                          <p:val>
                                            <p:strVal val="#ppt_w*0.70"/>
                                          </p:val>
                                        </p:tav>
                                        <p:tav tm="100000">
                                          <p:val>
                                            <p:strVal val="#ppt_w"/>
                                          </p:val>
                                        </p:tav>
                                      </p:tavLst>
                                    </p:anim>
                                    <p:anim calcmode="lin" valueType="num">
                                      <p:cBhvr>
                                        <p:cTn id="86" dur="1000" fill="hold"/>
                                        <p:tgtEl>
                                          <p:spTgt spid="38"/>
                                        </p:tgtEl>
                                        <p:attrNameLst>
                                          <p:attrName>ppt_h</p:attrName>
                                        </p:attrNameLst>
                                      </p:cBhvr>
                                      <p:tavLst>
                                        <p:tav tm="0">
                                          <p:val>
                                            <p:strVal val="#ppt_h"/>
                                          </p:val>
                                        </p:tav>
                                        <p:tav tm="100000">
                                          <p:val>
                                            <p:strVal val="#ppt_h"/>
                                          </p:val>
                                        </p:tav>
                                      </p:tavLst>
                                    </p:anim>
                                    <p:animEffect transition="in" filter="fade">
                                      <p:cBhvr>
                                        <p:cTn id="87" dur="1000"/>
                                        <p:tgtEl>
                                          <p:spTgt spid="38"/>
                                        </p:tgtEl>
                                      </p:cBhvr>
                                    </p:animEffect>
                                  </p:childTnLst>
                                </p:cTn>
                              </p:par>
                              <p:par>
                                <p:cTn id="88" presetID="55" presetClass="entr" presetSubtype="0" fill="hold" nodeType="withEffect">
                                  <p:stCondLst>
                                    <p:cond delay="0"/>
                                  </p:stCondLst>
                                  <p:childTnLst>
                                    <p:set>
                                      <p:cBhvr>
                                        <p:cTn id="89" dur="1" fill="hold">
                                          <p:stCondLst>
                                            <p:cond delay="0"/>
                                          </p:stCondLst>
                                        </p:cTn>
                                        <p:tgtEl>
                                          <p:spTgt spid="39"/>
                                        </p:tgtEl>
                                        <p:attrNameLst>
                                          <p:attrName>style.visibility</p:attrName>
                                        </p:attrNameLst>
                                      </p:cBhvr>
                                      <p:to>
                                        <p:strVal val="visible"/>
                                      </p:to>
                                    </p:set>
                                    <p:anim calcmode="lin" valueType="num">
                                      <p:cBhvr>
                                        <p:cTn id="90" dur="1000" fill="hold"/>
                                        <p:tgtEl>
                                          <p:spTgt spid="39"/>
                                        </p:tgtEl>
                                        <p:attrNameLst>
                                          <p:attrName>ppt_w</p:attrName>
                                        </p:attrNameLst>
                                      </p:cBhvr>
                                      <p:tavLst>
                                        <p:tav tm="0">
                                          <p:val>
                                            <p:strVal val="#ppt_w*0.70"/>
                                          </p:val>
                                        </p:tav>
                                        <p:tav tm="100000">
                                          <p:val>
                                            <p:strVal val="#ppt_w"/>
                                          </p:val>
                                        </p:tav>
                                      </p:tavLst>
                                    </p:anim>
                                    <p:anim calcmode="lin" valueType="num">
                                      <p:cBhvr>
                                        <p:cTn id="91" dur="1000" fill="hold"/>
                                        <p:tgtEl>
                                          <p:spTgt spid="39"/>
                                        </p:tgtEl>
                                        <p:attrNameLst>
                                          <p:attrName>ppt_h</p:attrName>
                                        </p:attrNameLst>
                                      </p:cBhvr>
                                      <p:tavLst>
                                        <p:tav tm="0">
                                          <p:val>
                                            <p:strVal val="#ppt_h"/>
                                          </p:val>
                                        </p:tav>
                                        <p:tav tm="100000">
                                          <p:val>
                                            <p:strVal val="#ppt_h"/>
                                          </p:val>
                                        </p:tav>
                                      </p:tavLst>
                                    </p:anim>
                                    <p:animEffect transition="in" filter="fade">
                                      <p:cBhvr>
                                        <p:cTn id="92" dur="1000"/>
                                        <p:tgtEl>
                                          <p:spTgt spid="39"/>
                                        </p:tgtEl>
                                      </p:cBhvr>
                                    </p:animEffect>
                                  </p:childTnLst>
                                </p:cTn>
                              </p:par>
                            </p:childTnLst>
                          </p:cTn>
                        </p:par>
                      </p:childTnLst>
                    </p:cTn>
                  </p:par>
                  <p:par>
                    <p:cTn id="93" fill="hold">
                      <p:stCondLst>
                        <p:cond delay="indefinite"/>
                      </p:stCondLst>
                      <p:childTnLst>
                        <p:par>
                          <p:cTn id="94" fill="hold">
                            <p:stCondLst>
                              <p:cond delay="0"/>
                            </p:stCondLst>
                            <p:childTnLst>
                              <p:par>
                                <p:cTn id="95" presetID="9" presetClass="entr" presetSubtype="0" fill="hold" grpId="0" nodeType="clickEffect">
                                  <p:stCondLst>
                                    <p:cond delay="0"/>
                                  </p:stCondLst>
                                  <p:childTnLst>
                                    <p:set>
                                      <p:cBhvr>
                                        <p:cTn id="96" dur="1" fill="hold">
                                          <p:stCondLst>
                                            <p:cond delay="0"/>
                                          </p:stCondLst>
                                        </p:cTn>
                                        <p:tgtEl>
                                          <p:spTgt spid="40"/>
                                        </p:tgtEl>
                                        <p:attrNameLst>
                                          <p:attrName>style.visibility</p:attrName>
                                        </p:attrNameLst>
                                      </p:cBhvr>
                                      <p:to>
                                        <p:strVal val="visible"/>
                                      </p:to>
                                    </p:set>
                                    <p:animEffect transition="in" filter="dissolve">
                                      <p:cBhvr>
                                        <p:cTn id="97" dur="500"/>
                                        <p:tgtEl>
                                          <p:spTgt spid="40"/>
                                        </p:tgtEl>
                                      </p:cBhvr>
                                    </p:animEffect>
                                  </p:childTnLst>
                                </p:cTn>
                              </p:par>
                              <p:par>
                                <p:cTn id="98" presetID="9" presetClass="entr" presetSubtype="0" fill="hold" grpId="0" nodeType="withEffect">
                                  <p:stCondLst>
                                    <p:cond delay="0"/>
                                  </p:stCondLst>
                                  <p:childTnLst>
                                    <p:set>
                                      <p:cBhvr>
                                        <p:cTn id="99" dur="1" fill="hold">
                                          <p:stCondLst>
                                            <p:cond delay="0"/>
                                          </p:stCondLst>
                                        </p:cTn>
                                        <p:tgtEl>
                                          <p:spTgt spid="41"/>
                                        </p:tgtEl>
                                        <p:attrNameLst>
                                          <p:attrName>style.visibility</p:attrName>
                                        </p:attrNameLst>
                                      </p:cBhvr>
                                      <p:to>
                                        <p:strVal val="visible"/>
                                      </p:to>
                                    </p:set>
                                    <p:animEffect transition="in" filter="dissolve">
                                      <p:cBhvr>
                                        <p:cTn id="100" dur="500"/>
                                        <p:tgtEl>
                                          <p:spTgt spid="41"/>
                                        </p:tgtEl>
                                      </p:cBhvr>
                                    </p:animEffect>
                                  </p:childTnLst>
                                </p:cTn>
                              </p:par>
                              <p:par>
                                <p:cTn id="101" presetID="9" presetClass="entr" presetSubtype="0" fill="hold" nodeType="withEffect">
                                  <p:stCondLst>
                                    <p:cond delay="0"/>
                                  </p:stCondLst>
                                  <p:childTnLst>
                                    <p:set>
                                      <p:cBhvr>
                                        <p:cTn id="102" dur="1" fill="hold">
                                          <p:stCondLst>
                                            <p:cond delay="0"/>
                                          </p:stCondLst>
                                        </p:cTn>
                                        <p:tgtEl>
                                          <p:spTgt spid="42"/>
                                        </p:tgtEl>
                                        <p:attrNameLst>
                                          <p:attrName>style.visibility</p:attrName>
                                        </p:attrNameLst>
                                      </p:cBhvr>
                                      <p:to>
                                        <p:strVal val="visible"/>
                                      </p:to>
                                    </p:set>
                                    <p:animEffect transition="in" filter="dissolve">
                                      <p:cBhvr>
                                        <p:cTn id="103" dur="500"/>
                                        <p:tgtEl>
                                          <p:spTgt spid="42"/>
                                        </p:tgtEl>
                                      </p:cBhvr>
                                    </p:animEffect>
                                  </p:childTnLst>
                                </p:cTn>
                              </p:par>
                            </p:childTnLst>
                          </p:cTn>
                        </p:par>
                      </p:childTnLst>
                    </p:cTn>
                  </p:par>
                  <p:par>
                    <p:cTn id="104" fill="hold">
                      <p:stCondLst>
                        <p:cond delay="indefinite"/>
                      </p:stCondLst>
                      <p:childTnLst>
                        <p:par>
                          <p:cTn id="105" fill="hold">
                            <p:stCondLst>
                              <p:cond delay="0"/>
                            </p:stCondLst>
                            <p:childTnLst>
                              <p:par>
                                <p:cTn id="106" presetID="55" presetClass="exit" presetSubtype="0" fill="hold" nodeType="clickEffect">
                                  <p:stCondLst>
                                    <p:cond delay="0"/>
                                  </p:stCondLst>
                                  <p:childTnLst>
                                    <p:anim calcmode="lin" valueType="num">
                                      <p:cBhvr>
                                        <p:cTn id="107" dur="500"/>
                                        <p:tgtEl>
                                          <p:spTgt spid="42"/>
                                        </p:tgtEl>
                                        <p:attrNameLst>
                                          <p:attrName>ppt_w</p:attrName>
                                        </p:attrNameLst>
                                      </p:cBhvr>
                                      <p:tavLst>
                                        <p:tav tm="0">
                                          <p:val>
                                            <p:strVal val="ppt_w"/>
                                          </p:val>
                                        </p:tav>
                                        <p:tav tm="100000">
                                          <p:val>
                                            <p:strVal val="ppt_w*0.70"/>
                                          </p:val>
                                        </p:tav>
                                      </p:tavLst>
                                    </p:anim>
                                    <p:anim calcmode="lin" valueType="num">
                                      <p:cBhvr>
                                        <p:cTn id="108" dur="500"/>
                                        <p:tgtEl>
                                          <p:spTgt spid="42"/>
                                        </p:tgtEl>
                                        <p:attrNameLst>
                                          <p:attrName>ppt_h</p:attrName>
                                        </p:attrNameLst>
                                      </p:cBhvr>
                                      <p:tavLst>
                                        <p:tav tm="0">
                                          <p:val>
                                            <p:strVal val="ppt_h"/>
                                          </p:val>
                                        </p:tav>
                                        <p:tav tm="100000">
                                          <p:val>
                                            <p:strVal val="ppt_h"/>
                                          </p:val>
                                        </p:tav>
                                      </p:tavLst>
                                    </p:anim>
                                    <p:animEffect transition="out" filter="fade">
                                      <p:cBhvr>
                                        <p:cTn id="109" dur="500"/>
                                        <p:tgtEl>
                                          <p:spTgt spid="42"/>
                                        </p:tgtEl>
                                      </p:cBhvr>
                                    </p:animEffect>
                                    <p:set>
                                      <p:cBhvr>
                                        <p:cTn id="110" dur="1" fill="hold">
                                          <p:stCondLst>
                                            <p:cond delay="499"/>
                                          </p:stCondLst>
                                        </p:cTn>
                                        <p:tgtEl>
                                          <p:spTgt spid="42"/>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55" presetClass="entr" presetSubtype="0" fill="hold" grpId="0" nodeType="clickEffect">
                                  <p:stCondLst>
                                    <p:cond delay="0"/>
                                  </p:stCondLst>
                                  <p:childTnLst>
                                    <p:set>
                                      <p:cBhvr>
                                        <p:cTn id="114" dur="1" fill="hold">
                                          <p:stCondLst>
                                            <p:cond delay="0"/>
                                          </p:stCondLst>
                                        </p:cTn>
                                        <p:tgtEl>
                                          <p:spTgt spid="43"/>
                                        </p:tgtEl>
                                        <p:attrNameLst>
                                          <p:attrName>style.visibility</p:attrName>
                                        </p:attrNameLst>
                                      </p:cBhvr>
                                      <p:to>
                                        <p:strVal val="visible"/>
                                      </p:to>
                                    </p:set>
                                    <p:anim calcmode="lin" valueType="num">
                                      <p:cBhvr>
                                        <p:cTn id="115" dur="500" fill="hold"/>
                                        <p:tgtEl>
                                          <p:spTgt spid="43"/>
                                        </p:tgtEl>
                                        <p:attrNameLst>
                                          <p:attrName>ppt_w</p:attrName>
                                        </p:attrNameLst>
                                      </p:cBhvr>
                                      <p:tavLst>
                                        <p:tav tm="0">
                                          <p:val>
                                            <p:strVal val="#ppt_w*0.70"/>
                                          </p:val>
                                        </p:tav>
                                        <p:tav tm="100000">
                                          <p:val>
                                            <p:strVal val="#ppt_w"/>
                                          </p:val>
                                        </p:tav>
                                      </p:tavLst>
                                    </p:anim>
                                    <p:anim calcmode="lin" valueType="num">
                                      <p:cBhvr>
                                        <p:cTn id="116" dur="500" fill="hold"/>
                                        <p:tgtEl>
                                          <p:spTgt spid="43"/>
                                        </p:tgtEl>
                                        <p:attrNameLst>
                                          <p:attrName>ppt_h</p:attrName>
                                        </p:attrNameLst>
                                      </p:cBhvr>
                                      <p:tavLst>
                                        <p:tav tm="0">
                                          <p:val>
                                            <p:strVal val="#ppt_h"/>
                                          </p:val>
                                        </p:tav>
                                        <p:tav tm="100000">
                                          <p:val>
                                            <p:strVal val="#ppt_h"/>
                                          </p:val>
                                        </p:tav>
                                      </p:tavLst>
                                    </p:anim>
                                    <p:animEffect transition="in" filter="fade">
                                      <p:cBhvr>
                                        <p:cTn id="117" dur="500"/>
                                        <p:tgtEl>
                                          <p:spTgt spid="43"/>
                                        </p:tgtEl>
                                      </p:cBhvr>
                                    </p:animEffect>
                                  </p:childTnLst>
                                </p:cTn>
                              </p:par>
                              <p:par>
                                <p:cTn id="118" presetID="55" presetClass="entr" presetSubtype="0" fill="hold" nodeType="withEffect">
                                  <p:stCondLst>
                                    <p:cond delay="0"/>
                                  </p:stCondLst>
                                  <p:childTnLst>
                                    <p:set>
                                      <p:cBhvr>
                                        <p:cTn id="119" dur="1" fill="hold">
                                          <p:stCondLst>
                                            <p:cond delay="0"/>
                                          </p:stCondLst>
                                        </p:cTn>
                                        <p:tgtEl>
                                          <p:spTgt spid="44"/>
                                        </p:tgtEl>
                                        <p:attrNameLst>
                                          <p:attrName>style.visibility</p:attrName>
                                        </p:attrNameLst>
                                      </p:cBhvr>
                                      <p:to>
                                        <p:strVal val="visible"/>
                                      </p:to>
                                    </p:set>
                                    <p:anim calcmode="lin" valueType="num">
                                      <p:cBhvr>
                                        <p:cTn id="120" dur="1000" fill="hold"/>
                                        <p:tgtEl>
                                          <p:spTgt spid="44"/>
                                        </p:tgtEl>
                                        <p:attrNameLst>
                                          <p:attrName>ppt_w</p:attrName>
                                        </p:attrNameLst>
                                      </p:cBhvr>
                                      <p:tavLst>
                                        <p:tav tm="0">
                                          <p:val>
                                            <p:strVal val="#ppt_w*0.70"/>
                                          </p:val>
                                        </p:tav>
                                        <p:tav tm="100000">
                                          <p:val>
                                            <p:strVal val="#ppt_w"/>
                                          </p:val>
                                        </p:tav>
                                      </p:tavLst>
                                    </p:anim>
                                    <p:anim calcmode="lin" valueType="num">
                                      <p:cBhvr>
                                        <p:cTn id="121" dur="1000" fill="hold"/>
                                        <p:tgtEl>
                                          <p:spTgt spid="44"/>
                                        </p:tgtEl>
                                        <p:attrNameLst>
                                          <p:attrName>ppt_h</p:attrName>
                                        </p:attrNameLst>
                                      </p:cBhvr>
                                      <p:tavLst>
                                        <p:tav tm="0">
                                          <p:val>
                                            <p:strVal val="#ppt_h"/>
                                          </p:val>
                                        </p:tav>
                                        <p:tav tm="100000">
                                          <p:val>
                                            <p:strVal val="#ppt_h"/>
                                          </p:val>
                                        </p:tav>
                                      </p:tavLst>
                                    </p:anim>
                                    <p:animEffect transition="in" filter="fade">
                                      <p:cBhvr>
                                        <p:cTn id="122"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2" grpId="0"/>
      <p:bldP spid="24" grpId="0" animBg="1"/>
      <p:bldP spid="26" grpId="0" animBg="1"/>
      <p:bldP spid="31" grpId="0"/>
      <p:bldP spid="33" grpId="0" animBg="1"/>
      <p:bldP spid="34" grpId="0" animBg="1"/>
      <p:bldP spid="38" grpId="0"/>
      <p:bldP spid="40" grpId="0" animBg="1"/>
      <p:bldP spid="41" grpId="0" animBg="1"/>
      <p:bldP spid="43" grpId="0"/>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0E5A90A-1636-E6D0-243C-E825A95B05AE}"/>
              </a:ext>
            </a:extLst>
          </p:cNvPr>
          <p:cNvSpPr>
            <a:spLocks noGrp="1"/>
          </p:cNvSpPr>
          <p:nvPr>
            <p:ph type="title"/>
          </p:nvPr>
        </p:nvSpPr>
        <p:spPr/>
        <p:txBody>
          <a:bodyPr/>
          <a:lstStyle/>
          <a:p>
            <a:r>
              <a:rPr lang="en-US"/>
              <a:t>Assumptions</a:t>
            </a:r>
          </a:p>
        </p:txBody>
      </p:sp>
      <p:sp>
        <p:nvSpPr>
          <p:cNvPr id="4" name="Slide Number Placeholder 3">
            <a:extLst>
              <a:ext uri="{FF2B5EF4-FFF2-40B4-BE49-F238E27FC236}">
                <a16:creationId xmlns:a16="http://schemas.microsoft.com/office/drawing/2014/main" id="{6077AF4D-350E-6743-A68A-5D94671DA77D}"/>
              </a:ext>
            </a:extLst>
          </p:cNvPr>
          <p:cNvSpPr>
            <a:spLocks noGrp="1"/>
          </p:cNvSpPr>
          <p:nvPr>
            <p:ph type="sldNum" sz="quarter" idx="10"/>
          </p:nvPr>
        </p:nvSpPr>
        <p:spPr/>
        <p:txBody>
          <a:bodyPr/>
          <a:lstStyle/>
          <a:p>
            <a:fld id="{A5AEF524-62EC-C340-82A1-9F47B6C43E55}" type="slidenum">
              <a:rPr lang="en-US" smtClean="0"/>
              <a:t>35</a:t>
            </a:fld>
            <a:endParaRPr lang="en-US"/>
          </a:p>
        </p:txBody>
      </p:sp>
      <p:sp>
        <p:nvSpPr>
          <p:cNvPr id="3" name="Footer Placeholder 2">
            <a:extLst>
              <a:ext uri="{FF2B5EF4-FFF2-40B4-BE49-F238E27FC236}">
                <a16:creationId xmlns:a16="http://schemas.microsoft.com/office/drawing/2014/main" id="{CD6D1F7D-444B-332F-E636-7890E439C252}"/>
              </a:ext>
            </a:extLst>
          </p:cNvPr>
          <p:cNvSpPr>
            <a:spLocks noGrp="1"/>
          </p:cNvSpPr>
          <p:nvPr>
            <p:ph type="ftr" sz="quarter" idx="11"/>
          </p:nvPr>
        </p:nvSpPr>
        <p:spPr/>
        <p:txBody>
          <a:bodyPr/>
          <a:lstStyle/>
          <a:p>
            <a:r>
              <a:rPr lang="en-US">
                <a:ea typeface="Calibri"/>
                <a:cs typeface="Calibri"/>
              </a:rPr>
              <a:t>Team 519: PLC Controls Lab</a:t>
            </a:r>
            <a:endParaRPr lang="en-US">
              <a:solidFill>
                <a:srgbClr val="000000"/>
              </a:solidFill>
              <a:ea typeface="Calibri"/>
              <a:cs typeface="Calibri"/>
            </a:endParaRPr>
          </a:p>
        </p:txBody>
      </p:sp>
      <p:sp>
        <p:nvSpPr>
          <p:cNvPr id="13" name="Text Placeholder 12">
            <a:extLst>
              <a:ext uri="{FF2B5EF4-FFF2-40B4-BE49-F238E27FC236}">
                <a16:creationId xmlns:a16="http://schemas.microsoft.com/office/drawing/2014/main" id="{7CDEF43E-6B8B-56FE-5891-51F7A5D21635}"/>
              </a:ext>
            </a:extLst>
          </p:cNvPr>
          <p:cNvSpPr>
            <a:spLocks noGrp="1"/>
          </p:cNvSpPr>
          <p:nvPr>
            <p:ph type="body" sz="quarter" idx="21"/>
          </p:nvPr>
        </p:nvSpPr>
        <p:spPr/>
        <p:txBody>
          <a:bodyPr/>
          <a:lstStyle/>
          <a:p>
            <a:r>
              <a:rPr lang="en-US"/>
              <a:t>Onyx Oh</a:t>
            </a:r>
          </a:p>
        </p:txBody>
      </p:sp>
      <p:sp>
        <p:nvSpPr>
          <p:cNvPr id="2" name="Rectangle: Rounded Corners 1">
            <a:extLst>
              <a:ext uri="{FF2B5EF4-FFF2-40B4-BE49-F238E27FC236}">
                <a16:creationId xmlns:a16="http://schemas.microsoft.com/office/drawing/2014/main" id="{82E6DF71-7839-A027-3084-95AA022F51A7}"/>
              </a:ext>
            </a:extLst>
          </p:cNvPr>
          <p:cNvSpPr/>
          <p:nvPr/>
        </p:nvSpPr>
        <p:spPr>
          <a:xfrm>
            <a:off x="1453847" y="1725991"/>
            <a:ext cx="8473924" cy="914400"/>
          </a:xfrm>
          <a:prstGeom prst="roundRect">
            <a:avLst/>
          </a:prstGeom>
          <a:solidFill>
            <a:srgbClr val="4D1F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27990BE2-4FA2-9B57-C01E-29DDA58F8593}"/>
              </a:ext>
            </a:extLst>
          </p:cNvPr>
          <p:cNvSpPr/>
          <p:nvPr/>
        </p:nvSpPr>
        <p:spPr>
          <a:xfrm>
            <a:off x="1453846" y="2862942"/>
            <a:ext cx="8473924" cy="914400"/>
          </a:xfrm>
          <a:prstGeom prst="roundRect">
            <a:avLst/>
          </a:prstGeom>
          <a:solidFill>
            <a:srgbClr val="4D1F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0C74577D-14E2-0233-E316-3E4E31A2590D}"/>
              </a:ext>
            </a:extLst>
          </p:cNvPr>
          <p:cNvSpPr/>
          <p:nvPr/>
        </p:nvSpPr>
        <p:spPr>
          <a:xfrm>
            <a:off x="1453846" y="3975705"/>
            <a:ext cx="8473924" cy="914400"/>
          </a:xfrm>
          <a:prstGeom prst="roundRect">
            <a:avLst/>
          </a:prstGeom>
          <a:solidFill>
            <a:srgbClr val="4D1F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905C3C9-7CC8-AA05-5741-07D9A8A05DBA}"/>
              </a:ext>
            </a:extLst>
          </p:cNvPr>
          <p:cNvSpPr/>
          <p:nvPr/>
        </p:nvSpPr>
        <p:spPr>
          <a:xfrm>
            <a:off x="1453846" y="5100562"/>
            <a:ext cx="8473924" cy="914400"/>
          </a:xfrm>
          <a:prstGeom prst="roundRect">
            <a:avLst/>
          </a:prstGeom>
          <a:solidFill>
            <a:srgbClr val="4D1F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9129869-844B-1A4A-76E2-ED401EEF7510}"/>
              </a:ext>
            </a:extLst>
          </p:cNvPr>
          <p:cNvSpPr/>
          <p:nvPr/>
        </p:nvSpPr>
        <p:spPr>
          <a:xfrm>
            <a:off x="957945" y="1641323"/>
            <a:ext cx="986970" cy="999066"/>
          </a:xfrm>
          <a:prstGeom prst="ellipse">
            <a:avLst/>
          </a:prstGeom>
          <a:solidFill>
            <a:srgbClr val="FFFFFF"/>
          </a:solidFill>
          <a:ln w="57150">
            <a:solidFill>
              <a:srgbClr val="4D1F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EF982DE-7493-52CC-D90B-BCFA5A2A2340}"/>
              </a:ext>
            </a:extLst>
          </p:cNvPr>
          <p:cNvSpPr/>
          <p:nvPr/>
        </p:nvSpPr>
        <p:spPr>
          <a:xfrm>
            <a:off x="957944" y="2778274"/>
            <a:ext cx="986970" cy="999066"/>
          </a:xfrm>
          <a:prstGeom prst="ellipse">
            <a:avLst/>
          </a:prstGeom>
          <a:solidFill>
            <a:schemeClr val="bg1">
              <a:lumMod val="75000"/>
            </a:schemeClr>
          </a:solidFill>
          <a:ln w="57150">
            <a:solidFill>
              <a:srgbClr val="4D1F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ECA2AC2-B12C-DDB3-1EFD-A779E4ADED34}"/>
              </a:ext>
            </a:extLst>
          </p:cNvPr>
          <p:cNvSpPr/>
          <p:nvPr/>
        </p:nvSpPr>
        <p:spPr>
          <a:xfrm>
            <a:off x="957944" y="3891036"/>
            <a:ext cx="986970" cy="999066"/>
          </a:xfrm>
          <a:prstGeom prst="ellipse">
            <a:avLst/>
          </a:prstGeom>
          <a:solidFill>
            <a:schemeClr val="bg1"/>
          </a:solidFill>
          <a:ln w="57150">
            <a:solidFill>
              <a:srgbClr val="4D1F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48EF15C-ED11-4CAB-DC30-C807E694D257}"/>
              </a:ext>
            </a:extLst>
          </p:cNvPr>
          <p:cNvSpPr/>
          <p:nvPr/>
        </p:nvSpPr>
        <p:spPr>
          <a:xfrm>
            <a:off x="957945" y="5072934"/>
            <a:ext cx="986970" cy="999066"/>
          </a:xfrm>
          <a:prstGeom prst="ellipse">
            <a:avLst/>
          </a:prstGeom>
          <a:solidFill>
            <a:schemeClr val="bg1"/>
          </a:solidFill>
          <a:ln w="57150">
            <a:solidFill>
              <a:srgbClr val="4D1F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4">
            <a:extLst>
              <a:ext uri="{FF2B5EF4-FFF2-40B4-BE49-F238E27FC236}">
                <a16:creationId xmlns:a16="http://schemas.microsoft.com/office/drawing/2014/main" id="{586215EF-4C8F-7098-EBE7-419641060B34}"/>
              </a:ext>
            </a:extLst>
          </p:cNvPr>
          <p:cNvSpPr/>
          <p:nvPr/>
        </p:nvSpPr>
        <p:spPr>
          <a:xfrm>
            <a:off x="1453846" y="2874231"/>
            <a:ext cx="8473924" cy="914400"/>
          </a:xfrm>
          <a:prstGeom prst="roundRect">
            <a:avLst/>
          </a:prstGeom>
          <a:solidFill>
            <a:srgbClr val="4D1F29"/>
          </a:solidFill>
          <a:ln>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1532F35-FC67-BD84-38E0-41BC9EB8FE87}"/>
              </a:ext>
            </a:extLst>
          </p:cNvPr>
          <p:cNvSpPr/>
          <p:nvPr/>
        </p:nvSpPr>
        <p:spPr>
          <a:xfrm>
            <a:off x="957944" y="2778274"/>
            <a:ext cx="986970" cy="999066"/>
          </a:xfrm>
          <a:prstGeom prst="ellipse">
            <a:avLst/>
          </a:prstGeom>
          <a:solidFill>
            <a:srgbClr val="FFFFFF"/>
          </a:solidFill>
          <a:ln w="57150">
            <a:solidFill>
              <a:srgbClr val="4D1F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descr="Badge 8 outline">
            <a:extLst>
              <a:ext uri="{FF2B5EF4-FFF2-40B4-BE49-F238E27FC236}">
                <a16:creationId xmlns:a16="http://schemas.microsoft.com/office/drawing/2014/main" id="{2113861C-5BE9-DEC3-4689-AE49F2F92D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4397" y="5115267"/>
            <a:ext cx="914400" cy="914400"/>
          </a:xfrm>
          <a:prstGeom prst="rect">
            <a:avLst/>
          </a:prstGeom>
        </p:spPr>
      </p:pic>
      <p:pic>
        <p:nvPicPr>
          <p:cNvPr id="31" name="Graphic 30" descr="Badge 7 outline">
            <a:extLst>
              <a:ext uri="{FF2B5EF4-FFF2-40B4-BE49-F238E27FC236}">
                <a16:creationId xmlns:a16="http://schemas.microsoft.com/office/drawing/2014/main" id="{82D7D6F4-ECDF-0C99-8856-6427F13056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4397" y="3933369"/>
            <a:ext cx="914400" cy="914400"/>
          </a:xfrm>
          <a:prstGeom prst="rect">
            <a:avLst/>
          </a:prstGeom>
        </p:spPr>
      </p:pic>
      <p:pic>
        <p:nvPicPr>
          <p:cNvPr id="33" name="Graphic 32" descr="Badge 5 outline">
            <a:extLst>
              <a:ext uri="{FF2B5EF4-FFF2-40B4-BE49-F238E27FC236}">
                <a16:creationId xmlns:a16="http://schemas.microsoft.com/office/drawing/2014/main" id="{FD5CC739-C00D-B8D8-9526-CA06081C167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4229" y="1679309"/>
            <a:ext cx="914400" cy="914400"/>
          </a:xfrm>
          <a:prstGeom prst="rect">
            <a:avLst/>
          </a:prstGeom>
        </p:spPr>
      </p:pic>
      <p:pic>
        <p:nvPicPr>
          <p:cNvPr id="35" name="Graphic 34" descr="Badge 6 outline">
            <a:extLst>
              <a:ext uri="{FF2B5EF4-FFF2-40B4-BE49-F238E27FC236}">
                <a16:creationId xmlns:a16="http://schemas.microsoft.com/office/drawing/2014/main" id="{049E9165-50C6-5A4B-CC6C-0220BD5374E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97276" y="2818923"/>
            <a:ext cx="914400" cy="914400"/>
          </a:xfrm>
          <a:prstGeom prst="rect">
            <a:avLst/>
          </a:prstGeom>
        </p:spPr>
      </p:pic>
      <p:sp>
        <p:nvSpPr>
          <p:cNvPr id="36" name="Rectangle: Rounded Corners 1">
            <a:extLst>
              <a:ext uri="{FF2B5EF4-FFF2-40B4-BE49-F238E27FC236}">
                <a16:creationId xmlns:a16="http://schemas.microsoft.com/office/drawing/2014/main" id="{AFE7D9DD-3473-9D80-4E2F-30247BF74548}"/>
              </a:ext>
            </a:extLst>
          </p:cNvPr>
          <p:cNvSpPr/>
          <p:nvPr/>
        </p:nvSpPr>
        <p:spPr>
          <a:xfrm>
            <a:off x="1453847" y="1725991"/>
            <a:ext cx="8473924" cy="914400"/>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70E82897-3269-C7C2-338D-1F364D5D84E1}"/>
              </a:ext>
            </a:extLst>
          </p:cNvPr>
          <p:cNvSpPr/>
          <p:nvPr/>
        </p:nvSpPr>
        <p:spPr>
          <a:xfrm>
            <a:off x="957945" y="1641323"/>
            <a:ext cx="986970" cy="999066"/>
          </a:xfrm>
          <a:prstGeom prst="ellipse">
            <a:avLst/>
          </a:prstGeom>
          <a:solidFill>
            <a:srgbClr val="FFFFFF"/>
          </a:solidFill>
          <a:ln w="57150">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descr="Badge 5 outline">
            <a:extLst>
              <a:ext uri="{FF2B5EF4-FFF2-40B4-BE49-F238E27FC236}">
                <a16:creationId xmlns:a16="http://schemas.microsoft.com/office/drawing/2014/main" id="{9E4E312F-8D95-011F-3EFC-C0BEE33EFDC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94229" y="1689141"/>
            <a:ext cx="914400" cy="914400"/>
          </a:xfrm>
          <a:prstGeom prst="rect">
            <a:avLst/>
          </a:prstGeom>
        </p:spPr>
      </p:pic>
      <p:pic>
        <p:nvPicPr>
          <p:cNvPr id="39" name="Graphic 38" descr="Door Closed with solid fill">
            <a:extLst>
              <a:ext uri="{FF2B5EF4-FFF2-40B4-BE49-F238E27FC236}">
                <a16:creationId xmlns:a16="http://schemas.microsoft.com/office/drawing/2014/main" id="{35EEBB00-C714-EF5D-63CE-88D39A143B3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52688" y="1697768"/>
            <a:ext cx="781354" cy="817640"/>
          </a:xfrm>
          <a:prstGeom prst="rect">
            <a:avLst/>
          </a:prstGeom>
        </p:spPr>
      </p:pic>
      <p:sp>
        <p:nvSpPr>
          <p:cNvPr id="40" name="TextBox 39">
            <a:extLst>
              <a:ext uri="{FF2B5EF4-FFF2-40B4-BE49-F238E27FC236}">
                <a16:creationId xmlns:a16="http://schemas.microsoft.com/office/drawing/2014/main" id="{980C32E6-2EB8-FF9F-9EA7-F23EBB86E50E}"/>
              </a:ext>
            </a:extLst>
          </p:cNvPr>
          <p:cNvSpPr txBox="1"/>
          <p:nvPr/>
        </p:nvSpPr>
        <p:spPr>
          <a:xfrm>
            <a:off x="2031413" y="1745294"/>
            <a:ext cx="7327295"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ea typeface="Calibri"/>
                <a:cs typeface="Calibri"/>
              </a:rPr>
              <a:t>Labs will take place in the Mechatronics Lab at the College of Engineering (Room B356)</a:t>
            </a:r>
            <a:endParaRPr lang="en-US" sz="2500">
              <a:solidFill>
                <a:schemeClr val="bg1"/>
              </a:solidFill>
              <a:ea typeface="Calibri"/>
              <a:cs typeface="Calibri"/>
            </a:endParaRPr>
          </a:p>
        </p:txBody>
      </p:sp>
      <p:sp>
        <p:nvSpPr>
          <p:cNvPr id="41" name="Rectangle: Rounded Corners 4">
            <a:extLst>
              <a:ext uri="{FF2B5EF4-FFF2-40B4-BE49-F238E27FC236}">
                <a16:creationId xmlns:a16="http://schemas.microsoft.com/office/drawing/2014/main" id="{3011B4CB-2A0B-9145-7B50-717E022C043F}"/>
              </a:ext>
            </a:extLst>
          </p:cNvPr>
          <p:cNvSpPr/>
          <p:nvPr/>
        </p:nvSpPr>
        <p:spPr>
          <a:xfrm>
            <a:off x="1453846" y="2874231"/>
            <a:ext cx="8473924" cy="914400"/>
          </a:xfrm>
          <a:prstGeom prst="roundRect">
            <a:avLst/>
          </a:prstGeom>
          <a:solidFill>
            <a:srgbClr val="782F40"/>
          </a:solidFill>
          <a:ln>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218542A8-D0E1-8F54-BE7A-60F84452C6A0}"/>
              </a:ext>
            </a:extLst>
          </p:cNvPr>
          <p:cNvSpPr/>
          <p:nvPr/>
        </p:nvSpPr>
        <p:spPr>
          <a:xfrm>
            <a:off x="957944" y="2778274"/>
            <a:ext cx="986970" cy="999066"/>
          </a:xfrm>
          <a:prstGeom prst="ellipse">
            <a:avLst/>
          </a:prstGeom>
          <a:solidFill>
            <a:srgbClr val="FFFFFF"/>
          </a:solidFill>
          <a:ln w="57150">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Graphic 42" descr="Badge 6 outline">
            <a:extLst>
              <a:ext uri="{FF2B5EF4-FFF2-40B4-BE49-F238E27FC236}">
                <a16:creationId xmlns:a16="http://schemas.microsoft.com/office/drawing/2014/main" id="{5764D3F1-0123-1489-84AC-65477F78B9A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07108" y="2818923"/>
            <a:ext cx="914400" cy="914400"/>
          </a:xfrm>
          <a:prstGeom prst="rect">
            <a:avLst/>
          </a:prstGeom>
        </p:spPr>
      </p:pic>
      <p:pic>
        <p:nvPicPr>
          <p:cNvPr id="44" name="Graphic 43" descr="Shield Tick with solid fill">
            <a:extLst>
              <a:ext uri="{FF2B5EF4-FFF2-40B4-BE49-F238E27FC236}">
                <a16:creationId xmlns:a16="http://schemas.microsoft.com/office/drawing/2014/main" id="{719CF0DE-0E5E-07D3-DAD7-26DDCE1BE5C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64783" y="2800452"/>
            <a:ext cx="745068" cy="890210"/>
          </a:xfrm>
          <a:prstGeom prst="rect">
            <a:avLst/>
          </a:prstGeom>
        </p:spPr>
      </p:pic>
      <p:sp>
        <p:nvSpPr>
          <p:cNvPr id="45" name="TextBox 44">
            <a:extLst>
              <a:ext uri="{FF2B5EF4-FFF2-40B4-BE49-F238E27FC236}">
                <a16:creationId xmlns:a16="http://schemas.microsoft.com/office/drawing/2014/main" id="{6A4485EB-69F2-ACC1-8498-BF2B4C44E139}"/>
              </a:ext>
            </a:extLst>
          </p:cNvPr>
          <p:cNvSpPr txBox="1"/>
          <p:nvPr/>
        </p:nvSpPr>
        <p:spPr>
          <a:xfrm>
            <a:off x="2031412" y="2882246"/>
            <a:ext cx="7327295"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cs typeface="Calibri"/>
              </a:rPr>
              <a:t>Legal and safety protocols will be implemented in the lab</a:t>
            </a:r>
            <a:endParaRPr lang="en-US">
              <a:solidFill>
                <a:schemeClr val="bg1"/>
              </a:solidFill>
              <a:cs typeface="Calibri"/>
            </a:endParaRPr>
          </a:p>
        </p:txBody>
      </p:sp>
      <p:sp>
        <p:nvSpPr>
          <p:cNvPr id="46" name="Rectangle: Rounded Corners 5">
            <a:extLst>
              <a:ext uri="{FF2B5EF4-FFF2-40B4-BE49-F238E27FC236}">
                <a16:creationId xmlns:a16="http://schemas.microsoft.com/office/drawing/2014/main" id="{857043B9-1A63-03E7-BE7D-FDDDF2F1ACF0}"/>
              </a:ext>
            </a:extLst>
          </p:cNvPr>
          <p:cNvSpPr/>
          <p:nvPr/>
        </p:nvSpPr>
        <p:spPr>
          <a:xfrm>
            <a:off x="1453846" y="3975705"/>
            <a:ext cx="8473924" cy="914400"/>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5CE92419-B637-62C2-76DE-0FC85422D34C}"/>
              </a:ext>
            </a:extLst>
          </p:cNvPr>
          <p:cNvSpPr/>
          <p:nvPr/>
        </p:nvSpPr>
        <p:spPr>
          <a:xfrm>
            <a:off x="957944" y="3891036"/>
            <a:ext cx="986970" cy="999066"/>
          </a:xfrm>
          <a:prstGeom prst="ellipse">
            <a:avLst/>
          </a:prstGeom>
          <a:solidFill>
            <a:schemeClr val="bg1"/>
          </a:solidFill>
          <a:ln w="57150">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Graphic 47" descr="Badge 7 outline">
            <a:extLst>
              <a:ext uri="{FF2B5EF4-FFF2-40B4-BE49-F238E27FC236}">
                <a16:creationId xmlns:a16="http://schemas.microsoft.com/office/drawing/2014/main" id="{4D44BE36-3964-FDDB-EC9F-B1DBF522CB2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94229" y="3933369"/>
            <a:ext cx="914400" cy="914400"/>
          </a:xfrm>
          <a:prstGeom prst="rect">
            <a:avLst/>
          </a:prstGeom>
        </p:spPr>
      </p:pic>
      <p:pic>
        <p:nvPicPr>
          <p:cNvPr id="49" name="Graphic 48" descr="High voltage with solid fill">
            <a:extLst>
              <a:ext uri="{FF2B5EF4-FFF2-40B4-BE49-F238E27FC236}">
                <a16:creationId xmlns:a16="http://schemas.microsoft.com/office/drawing/2014/main" id="{2707B9EF-7A75-2E00-7BCD-B5341EF4FBDE}"/>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074863" y="3963609"/>
            <a:ext cx="745068" cy="745068"/>
          </a:xfrm>
          <a:prstGeom prst="rect">
            <a:avLst/>
          </a:prstGeom>
        </p:spPr>
      </p:pic>
      <p:sp>
        <p:nvSpPr>
          <p:cNvPr id="50" name="TextBox 49">
            <a:extLst>
              <a:ext uri="{FF2B5EF4-FFF2-40B4-BE49-F238E27FC236}">
                <a16:creationId xmlns:a16="http://schemas.microsoft.com/office/drawing/2014/main" id="{C867695C-6046-5EDC-0D5E-19E981E0AB55}"/>
              </a:ext>
            </a:extLst>
          </p:cNvPr>
          <p:cNvSpPr txBox="1"/>
          <p:nvPr/>
        </p:nvSpPr>
        <p:spPr>
          <a:xfrm>
            <a:off x="1910282" y="4002018"/>
            <a:ext cx="7909904"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cs typeface="Calibri"/>
              </a:rPr>
              <a:t>The classroom will obtain electrical safety equipment prior to labs utilizing PLCs</a:t>
            </a:r>
            <a:endParaRPr lang="en-US">
              <a:solidFill>
                <a:schemeClr val="bg1"/>
              </a:solidFill>
              <a:cs typeface="Calibri"/>
            </a:endParaRPr>
          </a:p>
        </p:txBody>
      </p:sp>
      <p:sp>
        <p:nvSpPr>
          <p:cNvPr id="51" name="Rectangle: Rounded Corners 7">
            <a:extLst>
              <a:ext uri="{FF2B5EF4-FFF2-40B4-BE49-F238E27FC236}">
                <a16:creationId xmlns:a16="http://schemas.microsoft.com/office/drawing/2014/main" id="{47694AC7-59BA-6EF5-277D-2432EE3C8098}"/>
              </a:ext>
            </a:extLst>
          </p:cNvPr>
          <p:cNvSpPr/>
          <p:nvPr/>
        </p:nvSpPr>
        <p:spPr>
          <a:xfrm>
            <a:off x="1453846" y="5100562"/>
            <a:ext cx="8473924" cy="914400"/>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FDEF5F2C-42D8-027A-AE62-EFD74278562B}"/>
              </a:ext>
            </a:extLst>
          </p:cNvPr>
          <p:cNvSpPr/>
          <p:nvPr/>
        </p:nvSpPr>
        <p:spPr>
          <a:xfrm>
            <a:off x="957945" y="5072934"/>
            <a:ext cx="986970" cy="999066"/>
          </a:xfrm>
          <a:prstGeom prst="ellipse">
            <a:avLst/>
          </a:prstGeom>
          <a:solidFill>
            <a:schemeClr val="bg1"/>
          </a:solidFill>
          <a:ln w="57150">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Graphic 52" descr="Badge 8 outline">
            <a:extLst>
              <a:ext uri="{FF2B5EF4-FFF2-40B4-BE49-F238E27FC236}">
                <a16:creationId xmlns:a16="http://schemas.microsoft.com/office/drawing/2014/main" id="{4E3F2A73-C863-8A30-2A7D-7EBFFECED42F}"/>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94229" y="5115267"/>
            <a:ext cx="914400" cy="914400"/>
          </a:xfrm>
          <a:prstGeom prst="rect">
            <a:avLst/>
          </a:prstGeom>
        </p:spPr>
      </p:pic>
      <p:pic>
        <p:nvPicPr>
          <p:cNvPr id="64" name="Graphic 63" descr="No sign outline">
            <a:extLst>
              <a:ext uri="{FF2B5EF4-FFF2-40B4-BE49-F238E27FC236}">
                <a16:creationId xmlns:a16="http://schemas.microsoft.com/office/drawing/2014/main" id="{F3E97C43-FB6C-0141-D249-83691792D403}"/>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011866" y="5073600"/>
            <a:ext cx="850901" cy="928510"/>
          </a:xfrm>
          <a:prstGeom prst="rect">
            <a:avLst/>
          </a:prstGeom>
        </p:spPr>
      </p:pic>
      <p:sp>
        <p:nvSpPr>
          <p:cNvPr id="65" name="TextBox 64">
            <a:extLst>
              <a:ext uri="{FF2B5EF4-FFF2-40B4-BE49-F238E27FC236}">
                <a16:creationId xmlns:a16="http://schemas.microsoft.com/office/drawing/2014/main" id="{6744B32B-5C52-C437-364A-3D98AC57264F}"/>
              </a:ext>
            </a:extLst>
          </p:cNvPr>
          <p:cNvSpPr txBox="1"/>
          <p:nvPr/>
        </p:nvSpPr>
        <p:spPr>
          <a:xfrm>
            <a:off x="2026418" y="5319235"/>
            <a:ext cx="7327295"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ea typeface="Calibri"/>
                <a:cs typeface="Calibri"/>
              </a:rPr>
              <a:t>Liquids or food will be prohibited in the lab</a:t>
            </a:r>
            <a:endParaRPr lang="en-US" sz="2500">
              <a:solidFill>
                <a:schemeClr val="bg1"/>
              </a:solidFill>
              <a:ea typeface="Calibri"/>
              <a:cs typeface="Calibri"/>
            </a:endParaRPr>
          </a:p>
        </p:txBody>
      </p:sp>
      <p:pic>
        <p:nvPicPr>
          <p:cNvPr id="66" name="Graphic 65" descr="Lunch Box with solid fill">
            <a:extLst>
              <a:ext uri="{FF2B5EF4-FFF2-40B4-BE49-F238E27FC236}">
                <a16:creationId xmlns:a16="http://schemas.microsoft.com/office/drawing/2014/main" id="{6FD528D5-D4E2-3CFA-D41F-C9CAAE140BCD}"/>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079904" y="5333395"/>
            <a:ext cx="462845" cy="427569"/>
          </a:xfrm>
          <a:prstGeom prst="rect">
            <a:avLst/>
          </a:prstGeom>
        </p:spPr>
      </p:pic>
      <p:pic>
        <p:nvPicPr>
          <p:cNvPr id="67" name="Graphic 66" descr="Water Bottle with solid fill">
            <a:extLst>
              <a:ext uri="{FF2B5EF4-FFF2-40B4-BE49-F238E27FC236}">
                <a16:creationId xmlns:a16="http://schemas.microsoft.com/office/drawing/2014/main" id="{B5A40BCF-D663-7329-E8A5-7A3BF7745973}"/>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389087" y="5331126"/>
            <a:ext cx="462846" cy="413458"/>
          </a:xfrm>
          <a:prstGeom prst="rect">
            <a:avLst/>
          </a:prstGeom>
        </p:spPr>
      </p:pic>
    </p:spTree>
    <p:extLst>
      <p:ext uri="{BB962C8B-B14F-4D97-AF65-F5344CB8AC3E}">
        <p14:creationId xmlns:p14="http://schemas.microsoft.com/office/powerpoint/2010/main" val="1327596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ssolve">
                                      <p:cBhvr>
                                        <p:cTn id="7" dur="500"/>
                                        <p:tgtEl>
                                          <p:spTgt spid="3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dissolve">
                                      <p:cBhvr>
                                        <p:cTn id="10" dur="500"/>
                                        <p:tgtEl>
                                          <p:spTgt spid="37"/>
                                        </p:tgtEl>
                                      </p:cBhvr>
                                    </p:animEffect>
                                  </p:childTnLst>
                                </p:cTn>
                              </p:par>
                              <p:par>
                                <p:cTn id="11" presetID="9"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dissolve">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xit" presetSubtype="0" fill="hold" nodeType="clickEffect">
                                  <p:stCondLst>
                                    <p:cond delay="0"/>
                                  </p:stCondLst>
                                  <p:childTnLst>
                                    <p:anim calcmode="lin" valueType="num">
                                      <p:cBhvr>
                                        <p:cTn id="17" dur="500"/>
                                        <p:tgtEl>
                                          <p:spTgt spid="38"/>
                                        </p:tgtEl>
                                        <p:attrNameLst>
                                          <p:attrName>ppt_w</p:attrName>
                                        </p:attrNameLst>
                                      </p:cBhvr>
                                      <p:tavLst>
                                        <p:tav tm="0">
                                          <p:val>
                                            <p:strVal val="ppt_w"/>
                                          </p:val>
                                        </p:tav>
                                        <p:tav tm="100000">
                                          <p:val>
                                            <p:strVal val="ppt_w*0.70"/>
                                          </p:val>
                                        </p:tav>
                                      </p:tavLst>
                                    </p:anim>
                                    <p:anim calcmode="lin" valueType="num">
                                      <p:cBhvr>
                                        <p:cTn id="18" dur="500"/>
                                        <p:tgtEl>
                                          <p:spTgt spid="38"/>
                                        </p:tgtEl>
                                        <p:attrNameLst>
                                          <p:attrName>ppt_h</p:attrName>
                                        </p:attrNameLst>
                                      </p:cBhvr>
                                      <p:tavLst>
                                        <p:tav tm="0">
                                          <p:val>
                                            <p:strVal val="ppt_h"/>
                                          </p:val>
                                        </p:tav>
                                        <p:tav tm="100000">
                                          <p:val>
                                            <p:strVal val="ppt_h"/>
                                          </p:val>
                                        </p:tav>
                                      </p:tavLst>
                                    </p:anim>
                                    <p:animEffect transition="out" filter="fade">
                                      <p:cBhvr>
                                        <p:cTn id="19" dur="500"/>
                                        <p:tgtEl>
                                          <p:spTgt spid="38"/>
                                        </p:tgtEl>
                                      </p:cBhvr>
                                    </p:animEffect>
                                    <p:set>
                                      <p:cBhvr>
                                        <p:cTn id="20" dur="1" fill="hold">
                                          <p:stCondLst>
                                            <p:cond delay="499"/>
                                          </p:stCondLst>
                                        </p:cTn>
                                        <p:tgtEl>
                                          <p:spTgt spid="3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p:cTn id="25" dur="500" fill="hold"/>
                                        <p:tgtEl>
                                          <p:spTgt spid="39"/>
                                        </p:tgtEl>
                                        <p:attrNameLst>
                                          <p:attrName>ppt_w</p:attrName>
                                        </p:attrNameLst>
                                      </p:cBhvr>
                                      <p:tavLst>
                                        <p:tav tm="0">
                                          <p:val>
                                            <p:strVal val="#ppt_w*0.70"/>
                                          </p:val>
                                        </p:tav>
                                        <p:tav tm="100000">
                                          <p:val>
                                            <p:strVal val="#ppt_w"/>
                                          </p:val>
                                        </p:tav>
                                      </p:tavLst>
                                    </p:anim>
                                    <p:anim calcmode="lin" valueType="num">
                                      <p:cBhvr>
                                        <p:cTn id="26" dur="500" fill="hold"/>
                                        <p:tgtEl>
                                          <p:spTgt spid="39"/>
                                        </p:tgtEl>
                                        <p:attrNameLst>
                                          <p:attrName>ppt_h</p:attrName>
                                        </p:attrNameLst>
                                      </p:cBhvr>
                                      <p:tavLst>
                                        <p:tav tm="0">
                                          <p:val>
                                            <p:strVal val="#ppt_h"/>
                                          </p:val>
                                        </p:tav>
                                        <p:tav tm="100000">
                                          <p:val>
                                            <p:strVal val="#ppt_h"/>
                                          </p:val>
                                        </p:tav>
                                      </p:tavLst>
                                    </p:anim>
                                    <p:animEffect transition="in" filter="fade">
                                      <p:cBhvr>
                                        <p:cTn id="27" dur="500"/>
                                        <p:tgtEl>
                                          <p:spTgt spid="39"/>
                                        </p:tgtEl>
                                      </p:cBhvr>
                                    </p:animEffect>
                                  </p:childTnLst>
                                </p:cTn>
                              </p:par>
                              <p:par>
                                <p:cTn id="28" presetID="55" presetClass="entr" presetSubtype="0" fill="hold" grpId="0" nodeType="withEffect">
                                  <p:stCondLst>
                                    <p:cond delay="0"/>
                                  </p:stCondLst>
                                  <p:childTnLst>
                                    <p:set>
                                      <p:cBhvr>
                                        <p:cTn id="29" dur="1" fill="hold">
                                          <p:stCondLst>
                                            <p:cond delay="0"/>
                                          </p:stCondLst>
                                        </p:cTn>
                                        <p:tgtEl>
                                          <p:spTgt spid="40"/>
                                        </p:tgtEl>
                                        <p:attrNameLst>
                                          <p:attrName>style.visibility</p:attrName>
                                        </p:attrNameLst>
                                      </p:cBhvr>
                                      <p:to>
                                        <p:strVal val="visible"/>
                                      </p:to>
                                    </p:set>
                                    <p:anim calcmode="lin" valueType="num">
                                      <p:cBhvr>
                                        <p:cTn id="30" dur="500" fill="hold"/>
                                        <p:tgtEl>
                                          <p:spTgt spid="40"/>
                                        </p:tgtEl>
                                        <p:attrNameLst>
                                          <p:attrName>ppt_w</p:attrName>
                                        </p:attrNameLst>
                                      </p:cBhvr>
                                      <p:tavLst>
                                        <p:tav tm="0">
                                          <p:val>
                                            <p:strVal val="#ppt_w*0.70"/>
                                          </p:val>
                                        </p:tav>
                                        <p:tav tm="100000">
                                          <p:val>
                                            <p:strVal val="#ppt_w"/>
                                          </p:val>
                                        </p:tav>
                                      </p:tavLst>
                                    </p:anim>
                                    <p:anim calcmode="lin" valueType="num">
                                      <p:cBhvr>
                                        <p:cTn id="31" dur="500" fill="hold"/>
                                        <p:tgtEl>
                                          <p:spTgt spid="40"/>
                                        </p:tgtEl>
                                        <p:attrNameLst>
                                          <p:attrName>ppt_h</p:attrName>
                                        </p:attrNameLst>
                                      </p:cBhvr>
                                      <p:tavLst>
                                        <p:tav tm="0">
                                          <p:val>
                                            <p:strVal val="#ppt_h"/>
                                          </p:val>
                                        </p:tav>
                                        <p:tav tm="100000">
                                          <p:val>
                                            <p:strVal val="#ppt_h"/>
                                          </p:val>
                                        </p:tav>
                                      </p:tavLst>
                                    </p:anim>
                                    <p:animEffect transition="in" filter="fade">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dissolve">
                                      <p:cBhvr>
                                        <p:cTn id="37" dur="500"/>
                                        <p:tgtEl>
                                          <p:spTgt spid="41"/>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dissolve">
                                      <p:cBhvr>
                                        <p:cTn id="40" dur="500"/>
                                        <p:tgtEl>
                                          <p:spTgt spid="42"/>
                                        </p:tgtEl>
                                      </p:cBhvr>
                                    </p:animEffect>
                                  </p:childTnLst>
                                </p:cTn>
                              </p:par>
                              <p:par>
                                <p:cTn id="41" presetID="9" presetClass="entr" presetSubtype="0"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dissolve">
                                      <p:cBhvr>
                                        <p:cTn id="43" dur="500"/>
                                        <p:tgtEl>
                                          <p:spTgt spid="43"/>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xit" presetSubtype="0" fill="hold" nodeType="clickEffect">
                                  <p:stCondLst>
                                    <p:cond delay="0"/>
                                  </p:stCondLst>
                                  <p:childTnLst>
                                    <p:anim calcmode="lin" valueType="num">
                                      <p:cBhvr>
                                        <p:cTn id="47" dur="500"/>
                                        <p:tgtEl>
                                          <p:spTgt spid="43"/>
                                        </p:tgtEl>
                                        <p:attrNameLst>
                                          <p:attrName>ppt_w</p:attrName>
                                        </p:attrNameLst>
                                      </p:cBhvr>
                                      <p:tavLst>
                                        <p:tav tm="0">
                                          <p:val>
                                            <p:strVal val="ppt_w"/>
                                          </p:val>
                                        </p:tav>
                                        <p:tav tm="100000">
                                          <p:val>
                                            <p:strVal val="ppt_w*0.70"/>
                                          </p:val>
                                        </p:tav>
                                      </p:tavLst>
                                    </p:anim>
                                    <p:anim calcmode="lin" valueType="num">
                                      <p:cBhvr>
                                        <p:cTn id="48" dur="500"/>
                                        <p:tgtEl>
                                          <p:spTgt spid="43"/>
                                        </p:tgtEl>
                                        <p:attrNameLst>
                                          <p:attrName>ppt_h</p:attrName>
                                        </p:attrNameLst>
                                      </p:cBhvr>
                                      <p:tavLst>
                                        <p:tav tm="0">
                                          <p:val>
                                            <p:strVal val="ppt_h"/>
                                          </p:val>
                                        </p:tav>
                                        <p:tav tm="100000">
                                          <p:val>
                                            <p:strVal val="ppt_h"/>
                                          </p:val>
                                        </p:tav>
                                      </p:tavLst>
                                    </p:anim>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55" presetClass="entr" presetSubtype="0" fill="hold" nodeType="clickEffect">
                                  <p:stCondLst>
                                    <p:cond delay="0"/>
                                  </p:stCondLst>
                                  <p:childTnLst>
                                    <p:set>
                                      <p:cBhvr>
                                        <p:cTn id="54" dur="1" fill="hold">
                                          <p:stCondLst>
                                            <p:cond delay="0"/>
                                          </p:stCondLst>
                                        </p:cTn>
                                        <p:tgtEl>
                                          <p:spTgt spid="44"/>
                                        </p:tgtEl>
                                        <p:attrNameLst>
                                          <p:attrName>style.visibility</p:attrName>
                                        </p:attrNameLst>
                                      </p:cBhvr>
                                      <p:to>
                                        <p:strVal val="visible"/>
                                      </p:to>
                                    </p:set>
                                    <p:anim calcmode="lin" valueType="num">
                                      <p:cBhvr>
                                        <p:cTn id="55" dur="500" fill="hold"/>
                                        <p:tgtEl>
                                          <p:spTgt spid="44"/>
                                        </p:tgtEl>
                                        <p:attrNameLst>
                                          <p:attrName>ppt_w</p:attrName>
                                        </p:attrNameLst>
                                      </p:cBhvr>
                                      <p:tavLst>
                                        <p:tav tm="0">
                                          <p:val>
                                            <p:strVal val="#ppt_w*0.70"/>
                                          </p:val>
                                        </p:tav>
                                        <p:tav tm="100000">
                                          <p:val>
                                            <p:strVal val="#ppt_w"/>
                                          </p:val>
                                        </p:tav>
                                      </p:tavLst>
                                    </p:anim>
                                    <p:anim calcmode="lin" valueType="num">
                                      <p:cBhvr>
                                        <p:cTn id="56" dur="500" fill="hold"/>
                                        <p:tgtEl>
                                          <p:spTgt spid="44"/>
                                        </p:tgtEl>
                                        <p:attrNameLst>
                                          <p:attrName>ppt_h</p:attrName>
                                        </p:attrNameLst>
                                      </p:cBhvr>
                                      <p:tavLst>
                                        <p:tav tm="0">
                                          <p:val>
                                            <p:strVal val="#ppt_h"/>
                                          </p:val>
                                        </p:tav>
                                        <p:tav tm="100000">
                                          <p:val>
                                            <p:strVal val="#ppt_h"/>
                                          </p:val>
                                        </p:tav>
                                      </p:tavLst>
                                    </p:anim>
                                    <p:animEffect transition="in" filter="fade">
                                      <p:cBhvr>
                                        <p:cTn id="57" dur="500"/>
                                        <p:tgtEl>
                                          <p:spTgt spid="44"/>
                                        </p:tgtEl>
                                      </p:cBhvr>
                                    </p:animEffect>
                                  </p:childTnLst>
                                </p:cTn>
                              </p:par>
                              <p:par>
                                <p:cTn id="58" presetID="55" presetClass="entr" presetSubtype="0" fill="hold" grpId="0" nodeType="withEffect">
                                  <p:stCondLst>
                                    <p:cond delay="0"/>
                                  </p:stCondLst>
                                  <p:childTnLst>
                                    <p:set>
                                      <p:cBhvr>
                                        <p:cTn id="59" dur="1" fill="hold">
                                          <p:stCondLst>
                                            <p:cond delay="0"/>
                                          </p:stCondLst>
                                        </p:cTn>
                                        <p:tgtEl>
                                          <p:spTgt spid="45"/>
                                        </p:tgtEl>
                                        <p:attrNameLst>
                                          <p:attrName>style.visibility</p:attrName>
                                        </p:attrNameLst>
                                      </p:cBhvr>
                                      <p:to>
                                        <p:strVal val="visible"/>
                                      </p:to>
                                    </p:set>
                                    <p:anim calcmode="lin" valueType="num">
                                      <p:cBhvr>
                                        <p:cTn id="60" dur="500" fill="hold"/>
                                        <p:tgtEl>
                                          <p:spTgt spid="45"/>
                                        </p:tgtEl>
                                        <p:attrNameLst>
                                          <p:attrName>ppt_w</p:attrName>
                                        </p:attrNameLst>
                                      </p:cBhvr>
                                      <p:tavLst>
                                        <p:tav tm="0">
                                          <p:val>
                                            <p:strVal val="#ppt_w*0.70"/>
                                          </p:val>
                                        </p:tav>
                                        <p:tav tm="100000">
                                          <p:val>
                                            <p:strVal val="#ppt_w"/>
                                          </p:val>
                                        </p:tav>
                                      </p:tavLst>
                                    </p:anim>
                                    <p:anim calcmode="lin" valueType="num">
                                      <p:cBhvr>
                                        <p:cTn id="61" dur="500" fill="hold"/>
                                        <p:tgtEl>
                                          <p:spTgt spid="45"/>
                                        </p:tgtEl>
                                        <p:attrNameLst>
                                          <p:attrName>ppt_h</p:attrName>
                                        </p:attrNameLst>
                                      </p:cBhvr>
                                      <p:tavLst>
                                        <p:tav tm="0">
                                          <p:val>
                                            <p:strVal val="#ppt_h"/>
                                          </p:val>
                                        </p:tav>
                                        <p:tav tm="100000">
                                          <p:val>
                                            <p:strVal val="#ppt_h"/>
                                          </p:val>
                                        </p:tav>
                                      </p:tavLst>
                                    </p:anim>
                                    <p:animEffect transition="in" filter="fade">
                                      <p:cBhvr>
                                        <p:cTn id="62" dur="500"/>
                                        <p:tgtEl>
                                          <p:spTgt spid="45"/>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dissolve">
                                      <p:cBhvr>
                                        <p:cTn id="67" dur="500"/>
                                        <p:tgtEl>
                                          <p:spTgt spid="46"/>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dissolve">
                                      <p:cBhvr>
                                        <p:cTn id="70" dur="500"/>
                                        <p:tgtEl>
                                          <p:spTgt spid="47"/>
                                        </p:tgtEl>
                                      </p:cBhvr>
                                    </p:animEffect>
                                  </p:childTnLst>
                                </p:cTn>
                              </p:par>
                              <p:par>
                                <p:cTn id="71" presetID="9" presetClass="entr" presetSubtype="0" fill="hold" nodeType="with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dissolve">
                                      <p:cBhvr>
                                        <p:cTn id="73" dur="500"/>
                                        <p:tgtEl>
                                          <p:spTgt spid="48"/>
                                        </p:tgtEl>
                                      </p:cBhvr>
                                    </p:animEffect>
                                  </p:childTnLst>
                                </p:cTn>
                              </p:par>
                            </p:childTnLst>
                          </p:cTn>
                        </p:par>
                      </p:childTnLst>
                    </p:cTn>
                  </p:par>
                  <p:par>
                    <p:cTn id="74" fill="hold">
                      <p:stCondLst>
                        <p:cond delay="indefinite"/>
                      </p:stCondLst>
                      <p:childTnLst>
                        <p:par>
                          <p:cTn id="75" fill="hold">
                            <p:stCondLst>
                              <p:cond delay="0"/>
                            </p:stCondLst>
                            <p:childTnLst>
                              <p:par>
                                <p:cTn id="76" presetID="55" presetClass="exit" presetSubtype="0" fill="hold" nodeType="clickEffect">
                                  <p:stCondLst>
                                    <p:cond delay="0"/>
                                  </p:stCondLst>
                                  <p:childTnLst>
                                    <p:anim calcmode="lin" valueType="num">
                                      <p:cBhvr>
                                        <p:cTn id="77" dur="500"/>
                                        <p:tgtEl>
                                          <p:spTgt spid="48"/>
                                        </p:tgtEl>
                                        <p:attrNameLst>
                                          <p:attrName>ppt_w</p:attrName>
                                        </p:attrNameLst>
                                      </p:cBhvr>
                                      <p:tavLst>
                                        <p:tav tm="0">
                                          <p:val>
                                            <p:strVal val="ppt_w"/>
                                          </p:val>
                                        </p:tav>
                                        <p:tav tm="100000">
                                          <p:val>
                                            <p:strVal val="ppt_w*0.70"/>
                                          </p:val>
                                        </p:tav>
                                      </p:tavLst>
                                    </p:anim>
                                    <p:anim calcmode="lin" valueType="num">
                                      <p:cBhvr>
                                        <p:cTn id="78" dur="500"/>
                                        <p:tgtEl>
                                          <p:spTgt spid="48"/>
                                        </p:tgtEl>
                                        <p:attrNameLst>
                                          <p:attrName>ppt_h</p:attrName>
                                        </p:attrNameLst>
                                      </p:cBhvr>
                                      <p:tavLst>
                                        <p:tav tm="0">
                                          <p:val>
                                            <p:strVal val="ppt_h"/>
                                          </p:val>
                                        </p:tav>
                                        <p:tav tm="100000">
                                          <p:val>
                                            <p:strVal val="ppt_h"/>
                                          </p:val>
                                        </p:tav>
                                      </p:tavLst>
                                    </p:anim>
                                    <p:animEffect transition="out" filter="fade">
                                      <p:cBhvr>
                                        <p:cTn id="79" dur="500"/>
                                        <p:tgtEl>
                                          <p:spTgt spid="48"/>
                                        </p:tgtEl>
                                      </p:cBhvr>
                                    </p:animEffect>
                                    <p:set>
                                      <p:cBhvr>
                                        <p:cTn id="80" dur="1" fill="hold">
                                          <p:stCondLst>
                                            <p:cond delay="499"/>
                                          </p:stCondLst>
                                        </p:cTn>
                                        <p:tgtEl>
                                          <p:spTgt spid="48"/>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55" presetClass="entr" presetSubtype="0" fill="hold" nodeType="clickEffect">
                                  <p:stCondLst>
                                    <p:cond delay="0"/>
                                  </p:stCondLst>
                                  <p:childTnLst>
                                    <p:set>
                                      <p:cBhvr>
                                        <p:cTn id="84" dur="1" fill="hold">
                                          <p:stCondLst>
                                            <p:cond delay="0"/>
                                          </p:stCondLst>
                                        </p:cTn>
                                        <p:tgtEl>
                                          <p:spTgt spid="49"/>
                                        </p:tgtEl>
                                        <p:attrNameLst>
                                          <p:attrName>style.visibility</p:attrName>
                                        </p:attrNameLst>
                                      </p:cBhvr>
                                      <p:to>
                                        <p:strVal val="visible"/>
                                      </p:to>
                                    </p:set>
                                    <p:anim calcmode="lin" valueType="num">
                                      <p:cBhvr>
                                        <p:cTn id="85" dur="500" fill="hold"/>
                                        <p:tgtEl>
                                          <p:spTgt spid="49"/>
                                        </p:tgtEl>
                                        <p:attrNameLst>
                                          <p:attrName>ppt_w</p:attrName>
                                        </p:attrNameLst>
                                      </p:cBhvr>
                                      <p:tavLst>
                                        <p:tav tm="0">
                                          <p:val>
                                            <p:strVal val="#ppt_w*0.70"/>
                                          </p:val>
                                        </p:tav>
                                        <p:tav tm="100000">
                                          <p:val>
                                            <p:strVal val="#ppt_w"/>
                                          </p:val>
                                        </p:tav>
                                      </p:tavLst>
                                    </p:anim>
                                    <p:anim calcmode="lin" valueType="num">
                                      <p:cBhvr>
                                        <p:cTn id="86" dur="500" fill="hold"/>
                                        <p:tgtEl>
                                          <p:spTgt spid="49"/>
                                        </p:tgtEl>
                                        <p:attrNameLst>
                                          <p:attrName>ppt_h</p:attrName>
                                        </p:attrNameLst>
                                      </p:cBhvr>
                                      <p:tavLst>
                                        <p:tav tm="0">
                                          <p:val>
                                            <p:strVal val="#ppt_h"/>
                                          </p:val>
                                        </p:tav>
                                        <p:tav tm="100000">
                                          <p:val>
                                            <p:strVal val="#ppt_h"/>
                                          </p:val>
                                        </p:tav>
                                      </p:tavLst>
                                    </p:anim>
                                    <p:animEffect transition="in" filter="fade">
                                      <p:cBhvr>
                                        <p:cTn id="87" dur="500"/>
                                        <p:tgtEl>
                                          <p:spTgt spid="49"/>
                                        </p:tgtEl>
                                      </p:cBhvr>
                                    </p:animEffect>
                                  </p:childTnLst>
                                </p:cTn>
                              </p:par>
                              <p:par>
                                <p:cTn id="88" presetID="55" presetClass="entr" presetSubtype="0" fill="hold" grpId="0" nodeType="withEffect">
                                  <p:stCondLst>
                                    <p:cond delay="0"/>
                                  </p:stCondLst>
                                  <p:childTnLst>
                                    <p:set>
                                      <p:cBhvr>
                                        <p:cTn id="89" dur="1" fill="hold">
                                          <p:stCondLst>
                                            <p:cond delay="0"/>
                                          </p:stCondLst>
                                        </p:cTn>
                                        <p:tgtEl>
                                          <p:spTgt spid="50"/>
                                        </p:tgtEl>
                                        <p:attrNameLst>
                                          <p:attrName>style.visibility</p:attrName>
                                        </p:attrNameLst>
                                      </p:cBhvr>
                                      <p:to>
                                        <p:strVal val="visible"/>
                                      </p:to>
                                    </p:set>
                                    <p:anim calcmode="lin" valueType="num">
                                      <p:cBhvr>
                                        <p:cTn id="90" dur="500" fill="hold"/>
                                        <p:tgtEl>
                                          <p:spTgt spid="50"/>
                                        </p:tgtEl>
                                        <p:attrNameLst>
                                          <p:attrName>ppt_w</p:attrName>
                                        </p:attrNameLst>
                                      </p:cBhvr>
                                      <p:tavLst>
                                        <p:tav tm="0">
                                          <p:val>
                                            <p:strVal val="#ppt_w*0.70"/>
                                          </p:val>
                                        </p:tav>
                                        <p:tav tm="100000">
                                          <p:val>
                                            <p:strVal val="#ppt_w"/>
                                          </p:val>
                                        </p:tav>
                                      </p:tavLst>
                                    </p:anim>
                                    <p:anim calcmode="lin" valueType="num">
                                      <p:cBhvr>
                                        <p:cTn id="91" dur="500" fill="hold"/>
                                        <p:tgtEl>
                                          <p:spTgt spid="50"/>
                                        </p:tgtEl>
                                        <p:attrNameLst>
                                          <p:attrName>ppt_h</p:attrName>
                                        </p:attrNameLst>
                                      </p:cBhvr>
                                      <p:tavLst>
                                        <p:tav tm="0">
                                          <p:val>
                                            <p:strVal val="#ppt_h"/>
                                          </p:val>
                                        </p:tav>
                                        <p:tav tm="100000">
                                          <p:val>
                                            <p:strVal val="#ppt_h"/>
                                          </p:val>
                                        </p:tav>
                                      </p:tavLst>
                                    </p:anim>
                                    <p:animEffect transition="in" filter="fade">
                                      <p:cBhvr>
                                        <p:cTn id="92" dur="500"/>
                                        <p:tgtEl>
                                          <p:spTgt spid="50"/>
                                        </p:tgtEl>
                                      </p:cBhvr>
                                    </p:animEffect>
                                  </p:childTnLst>
                                </p:cTn>
                              </p:par>
                            </p:childTnLst>
                          </p:cTn>
                        </p:par>
                      </p:childTnLst>
                    </p:cTn>
                  </p:par>
                  <p:par>
                    <p:cTn id="93" fill="hold">
                      <p:stCondLst>
                        <p:cond delay="indefinite"/>
                      </p:stCondLst>
                      <p:childTnLst>
                        <p:par>
                          <p:cTn id="94" fill="hold">
                            <p:stCondLst>
                              <p:cond delay="0"/>
                            </p:stCondLst>
                            <p:childTnLst>
                              <p:par>
                                <p:cTn id="95" presetID="9" presetClass="entr" presetSubtype="0" fill="hold" grpId="0" nodeType="clickEffect">
                                  <p:stCondLst>
                                    <p:cond delay="0"/>
                                  </p:stCondLst>
                                  <p:childTnLst>
                                    <p:set>
                                      <p:cBhvr>
                                        <p:cTn id="96" dur="1" fill="hold">
                                          <p:stCondLst>
                                            <p:cond delay="0"/>
                                          </p:stCondLst>
                                        </p:cTn>
                                        <p:tgtEl>
                                          <p:spTgt spid="51"/>
                                        </p:tgtEl>
                                        <p:attrNameLst>
                                          <p:attrName>style.visibility</p:attrName>
                                        </p:attrNameLst>
                                      </p:cBhvr>
                                      <p:to>
                                        <p:strVal val="visible"/>
                                      </p:to>
                                    </p:set>
                                    <p:animEffect transition="in" filter="dissolve">
                                      <p:cBhvr>
                                        <p:cTn id="97" dur="500"/>
                                        <p:tgtEl>
                                          <p:spTgt spid="51"/>
                                        </p:tgtEl>
                                      </p:cBhvr>
                                    </p:animEffect>
                                  </p:childTnLst>
                                </p:cTn>
                              </p:par>
                              <p:par>
                                <p:cTn id="98" presetID="9" presetClass="entr" presetSubtype="0" fill="hold" grpId="0" nodeType="withEffect">
                                  <p:stCondLst>
                                    <p:cond delay="0"/>
                                  </p:stCondLst>
                                  <p:childTnLst>
                                    <p:set>
                                      <p:cBhvr>
                                        <p:cTn id="99" dur="1" fill="hold">
                                          <p:stCondLst>
                                            <p:cond delay="0"/>
                                          </p:stCondLst>
                                        </p:cTn>
                                        <p:tgtEl>
                                          <p:spTgt spid="52"/>
                                        </p:tgtEl>
                                        <p:attrNameLst>
                                          <p:attrName>style.visibility</p:attrName>
                                        </p:attrNameLst>
                                      </p:cBhvr>
                                      <p:to>
                                        <p:strVal val="visible"/>
                                      </p:to>
                                    </p:set>
                                    <p:animEffect transition="in" filter="dissolve">
                                      <p:cBhvr>
                                        <p:cTn id="100" dur="500"/>
                                        <p:tgtEl>
                                          <p:spTgt spid="52"/>
                                        </p:tgtEl>
                                      </p:cBhvr>
                                    </p:animEffect>
                                  </p:childTnLst>
                                </p:cTn>
                              </p:par>
                              <p:par>
                                <p:cTn id="101" presetID="9" presetClass="entr" presetSubtype="0" fill="hold" nodeType="withEffect">
                                  <p:stCondLst>
                                    <p:cond delay="0"/>
                                  </p:stCondLst>
                                  <p:childTnLst>
                                    <p:set>
                                      <p:cBhvr>
                                        <p:cTn id="102" dur="1" fill="hold">
                                          <p:stCondLst>
                                            <p:cond delay="0"/>
                                          </p:stCondLst>
                                        </p:cTn>
                                        <p:tgtEl>
                                          <p:spTgt spid="53"/>
                                        </p:tgtEl>
                                        <p:attrNameLst>
                                          <p:attrName>style.visibility</p:attrName>
                                        </p:attrNameLst>
                                      </p:cBhvr>
                                      <p:to>
                                        <p:strVal val="visible"/>
                                      </p:to>
                                    </p:set>
                                    <p:animEffect transition="in" filter="dissolve">
                                      <p:cBhvr>
                                        <p:cTn id="103" dur="500"/>
                                        <p:tgtEl>
                                          <p:spTgt spid="53"/>
                                        </p:tgtEl>
                                      </p:cBhvr>
                                    </p:animEffect>
                                  </p:childTnLst>
                                </p:cTn>
                              </p:par>
                            </p:childTnLst>
                          </p:cTn>
                        </p:par>
                      </p:childTnLst>
                    </p:cTn>
                  </p:par>
                  <p:par>
                    <p:cTn id="104" fill="hold">
                      <p:stCondLst>
                        <p:cond delay="indefinite"/>
                      </p:stCondLst>
                      <p:childTnLst>
                        <p:par>
                          <p:cTn id="105" fill="hold">
                            <p:stCondLst>
                              <p:cond delay="0"/>
                            </p:stCondLst>
                            <p:childTnLst>
                              <p:par>
                                <p:cTn id="106" presetID="55" presetClass="exit" presetSubtype="0" fill="hold" nodeType="clickEffect">
                                  <p:stCondLst>
                                    <p:cond delay="0"/>
                                  </p:stCondLst>
                                  <p:childTnLst>
                                    <p:anim calcmode="lin" valueType="num">
                                      <p:cBhvr>
                                        <p:cTn id="107" dur="500"/>
                                        <p:tgtEl>
                                          <p:spTgt spid="53"/>
                                        </p:tgtEl>
                                        <p:attrNameLst>
                                          <p:attrName>ppt_w</p:attrName>
                                        </p:attrNameLst>
                                      </p:cBhvr>
                                      <p:tavLst>
                                        <p:tav tm="0">
                                          <p:val>
                                            <p:strVal val="ppt_w"/>
                                          </p:val>
                                        </p:tav>
                                        <p:tav tm="100000">
                                          <p:val>
                                            <p:strVal val="ppt_w*0.70"/>
                                          </p:val>
                                        </p:tav>
                                      </p:tavLst>
                                    </p:anim>
                                    <p:anim calcmode="lin" valueType="num">
                                      <p:cBhvr>
                                        <p:cTn id="108" dur="500"/>
                                        <p:tgtEl>
                                          <p:spTgt spid="53"/>
                                        </p:tgtEl>
                                        <p:attrNameLst>
                                          <p:attrName>ppt_h</p:attrName>
                                        </p:attrNameLst>
                                      </p:cBhvr>
                                      <p:tavLst>
                                        <p:tav tm="0">
                                          <p:val>
                                            <p:strVal val="ppt_h"/>
                                          </p:val>
                                        </p:tav>
                                        <p:tav tm="100000">
                                          <p:val>
                                            <p:strVal val="ppt_h"/>
                                          </p:val>
                                        </p:tav>
                                      </p:tavLst>
                                    </p:anim>
                                    <p:animEffect transition="out" filter="fade">
                                      <p:cBhvr>
                                        <p:cTn id="109" dur="500"/>
                                        <p:tgtEl>
                                          <p:spTgt spid="53"/>
                                        </p:tgtEl>
                                      </p:cBhvr>
                                    </p:animEffect>
                                    <p:set>
                                      <p:cBhvr>
                                        <p:cTn id="110" dur="1" fill="hold">
                                          <p:stCondLst>
                                            <p:cond delay="499"/>
                                          </p:stCondLst>
                                        </p:cTn>
                                        <p:tgtEl>
                                          <p:spTgt spid="53"/>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55" presetClass="entr" presetSubtype="0" fill="hold" nodeType="clickEffect">
                                  <p:stCondLst>
                                    <p:cond delay="0"/>
                                  </p:stCondLst>
                                  <p:childTnLst>
                                    <p:set>
                                      <p:cBhvr>
                                        <p:cTn id="114" dur="1" fill="hold">
                                          <p:stCondLst>
                                            <p:cond delay="0"/>
                                          </p:stCondLst>
                                        </p:cTn>
                                        <p:tgtEl>
                                          <p:spTgt spid="64"/>
                                        </p:tgtEl>
                                        <p:attrNameLst>
                                          <p:attrName>style.visibility</p:attrName>
                                        </p:attrNameLst>
                                      </p:cBhvr>
                                      <p:to>
                                        <p:strVal val="visible"/>
                                      </p:to>
                                    </p:set>
                                    <p:anim calcmode="lin" valueType="num">
                                      <p:cBhvr>
                                        <p:cTn id="115" dur="500" fill="hold"/>
                                        <p:tgtEl>
                                          <p:spTgt spid="64"/>
                                        </p:tgtEl>
                                        <p:attrNameLst>
                                          <p:attrName>ppt_w</p:attrName>
                                        </p:attrNameLst>
                                      </p:cBhvr>
                                      <p:tavLst>
                                        <p:tav tm="0">
                                          <p:val>
                                            <p:strVal val="#ppt_w*0.70"/>
                                          </p:val>
                                        </p:tav>
                                        <p:tav tm="100000">
                                          <p:val>
                                            <p:strVal val="#ppt_w"/>
                                          </p:val>
                                        </p:tav>
                                      </p:tavLst>
                                    </p:anim>
                                    <p:anim calcmode="lin" valueType="num">
                                      <p:cBhvr>
                                        <p:cTn id="116" dur="500" fill="hold"/>
                                        <p:tgtEl>
                                          <p:spTgt spid="64"/>
                                        </p:tgtEl>
                                        <p:attrNameLst>
                                          <p:attrName>ppt_h</p:attrName>
                                        </p:attrNameLst>
                                      </p:cBhvr>
                                      <p:tavLst>
                                        <p:tav tm="0">
                                          <p:val>
                                            <p:strVal val="#ppt_h"/>
                                          </p:val>
                                        </p:tav>
                                        <p:tav tm="100000">
                                          <p:val>
                                            <p:strVal val="#ppt_h"/>
                                          </p:val>
                                        </p:tav>
                                      </p:tavLst>
                                    </p:anim>
                                    <p:animEffect transition="in" filter="fade">
                                      <p:cBhvr>
                                        <p:cTn id="117" dur="500"/>
                                        <p:tgtEl>
                                          <p:spTgt spid="64"/>
                                        </p:tgtEl>
                                      </p:cBhvr>
                                    </p:animEffect>
                                  </p:childTnLst>
                                </p:cTn>
                              </p:par>
                              <p:par>
                                <p:cTn id="118" presetID="55" presetClass="entr" presetSubtype="0" fill="hold" grpId="0" nodeType="withEffect">
                                  <p:stCondLst>
                                    <p:cond delay="0"/>
                                  </p:stCondLst>
                                  <p:childTnLst>
                                    <p:set>
                                      <p:cBhvr>
                                        <p:cTn id="119" dur="1" fill="hold">
                                          <p:stCondLst>
                                            <p:cond delay="0"/>
                                          </p:stCondLst>
                                        </p:cTn>
                                        <p:tgtEl>
                                          <p:spTgt spid="65"/>
                                        </p:tgtEl>
                                        <p:attrNameLst>
                                          <p:attrName>style.visibility</p:attrName>
                                        </p:attrNameLst>
                                      </p:cBhvr>
                                      <p:to>
                                        <p:strVal val="visible"/>
                                      </p:to>
                                    </p:set>
                                    <p:anim calcmode="lin" valueType="num">
                                      <p:cBhvr>
                                        <p:cTn id="120" dur="500" fill="hold"/>
                                        <p:tgtEl>
                                          <p:spTgt spid="65"/>
                                        </p:tgtEl>
                                        <p:attrNameLst>
                                          <p:attrName>ppt_w</p:attrName>
                                        </p:attrNameLst>
                                      </p:cBhvr>
                                      <p:tavLst>
                                        <p:tav tm="0">
                                          <p:val>
                                            <p:strVal val="#ppt_w*0.70"/>
                                          </p:val>
                                        </p:tav>
                                        <p:tav tm="100000">
                                          <p:val>
                                            <p:strVal val="#ppt_w"/>
                                          </p:val>
                                        </p:tav>
                                      </p:tavLst>
                                    </p:anim>
                                    <p:anim calcmode="lin" valueType="num">
                                      <p:cBhvr>
                                        <p:cTn id="121" dur="500" fill="hold"/>
                                        <p:tgtEl>
                                          <p:spTgt spid="65"/>
                                        </p:tgtEl>
                                        <p:attrNameLst>
                                          <p:attrName>ppt_h</p:attrName>
                                        </p:attrNameLst>
                                      </p:cBhvr>
                                      <p:tavLst>
                                        <p:tav tm="0">
                                          <p:val>
                                            <p:strVal val="#ppt_h"/>
                                          </p:val>
                                        </p:tav>
                                        <p:tav tm="100000">
                                          <p:val>
                                            <p:strVal val="#ppt_h"/>
                                          </p:val>
                                        </p:tav>
                                      </p:tavLst>
                                    </p:anim>
                                    <p:animEffect transition="in" filter="fade">
                                      <p:cBhvr>
                                        <p:cTn id="122" dur="500"/>
                                        <p:tgtEl>
                                          <p:spTgt spid="65"/>
                                        </p:tgtEl>
                                      </p:cBhvr>
                                    </p:animEffect>
                                  </p:childTnLst>
                                </p:cTn>
                              </p:par>
                              <p:par>
                                <p:cTn id="123" presetID="55" presetClass="entr" presetSubtype="0" fill="hold" nodeType="withEffect">
                                  <p:stCondLst>
                                    <p:cond delay="0"/>
                                  </p:stCondLst>
                                  <p:childTnLst>
                                    <p:set>
                                      <p:cBhvr>
                                        <p:cTn id="124" dur="1" fill="hold">
                                          <p:stCondLst>
                                            <p:cond delay="0"/>
                                          </p:stCondLst>
                                        </p:cTn>
                                        <p:tgtEl>
                                          <p:spTgt spid="66"/>
                                        </p:tgtEl>
                                        <p:attrNameLst>
                                          <p:attrName>style.visibility</p:attrName>
                                        </p:attrNameLst>
                                      </p:cBhvr>
                                      <p:to>
                                        <p:strVal val="visible"/>
                                      </p:to>
                                    </p:set>
                                    <p:anim calcmode="lin" valueType="num">
                                      <p:cBhvr>
                                        <p:cTn id="125" dur="500" fill="hold"/>
                                        <p:tgtEl>
                                          <p:spTgt spid="66"/>
                                        </p:tgtEl>
                                        <p:attrNameLst>
                                          <p:attrName>ppt_w</p:attrName>
                                        </p:attrNameLst>
                                      </p:cBhvr>
                                      <p:tavLst>
                                        <p:tav tm="0">
                                          <p:val>
                                            <p:strVal val="#ppt_w*0.70"/>
                                          </p:val>
                                        </p:tav>
                                        <p:tav tm="100000">
                                          <p:val>
                                            <p:strVal val="#ppt_w"/>
                                          </p:val>
                                        </p:tav>
                                      </p:tavLst>
                                    </p:anim>
                                    <p:anim calcmode="lin" valueType="num">
                                      <p:cBhvr>
                                        <p:cTn id="126" dur="500" fill="hold"/>
                                        <p:tgtEl>
                                          <p:spTgt spid="66"/>
                                        </p:tgtEl>
                                        <p:attrNameLst>
                                          <p:attrName>ppt_h</p:attrName>
                                        </p:attrNameLst>
                                      </p:cBhvr>
                                      <p:tavLst>
                                        <p:tav tm="0">
                                          <p:val>
                                            <p:strVal val="#ppt_h"/>
                                          </p:val>
                                        </p:tav>
                                        <p:tav tm="100000">
                                          <p:val>
                                            <p:strVal val="#ppt_h"/>
                                          </p:val>
                                        </p:tav>
                                      </p:tavLst>
                                    </p:anim>
                                    <p:animEffect transition="in" filter="fade">
                                      <p:cBhvr>
                                        <p:cTn id="127" dur="500"/>
                                        <p:tgtEl>
                                          <p:spTgt spid="66"/>
                                        </p:tgtEl>
                                      </p:cBhvr>
                                    </p:animEffect>
                                  </p:childTnLst>
                                </p:cTn>
                              </p:par>
                              <p:par>
                                <p:cTn id="128" presetID="55" presetClass="entr" presetSubtype="0" fill="hold" nodeType="withEffect">
                                  <p:stCondLst>
                                    <p:cond delay="0"/>
                                  </p:stCondLst>
                                  <p:childTnLst>
                                    <p:set>
                                      <p:cBhvr>
                                        <p:cTn id="129" dur="1" fill="hold">
                                          <p:stCondLst>
                                            <p:cond delay="0"/>
                                          </p:stCondLst>
                                        </p:cTn>
                                        <p:tgtEl>
                                          <p:spTgt spid="67"/>
                                        </p:tgtEl>
                                        <p:attrNameLst>
                                          <p:attrName>style.visibility</p:attrName>
                                        </p:attrNameLst>
                                      </p:cBhvr>
                                      <p:to>
                                        <p:strVal val="visible"/>
                                      </p:to>
                                    </p:set>
                                    <p:anim calcmode="lin" valueType="num">
                                      <p:cBhvr>
                                        <p:cTn id="130" dur="500" fill="hold"/>
                                        <p:tgtEl>
                                          <p:spTgt spid="67"/>
                                        </p:tgtEl>
                                        <p:attrNameLst>
                                          <p:attrName>ppt_w</p:attrName>
                                        </p:attrNameLst>
                                      </p:cBhvr>
                                      <p:tavLst>
                                        <p:tav tm="0">
                                          <p:val>
                                            <p:strVal val="#ppt_w*0.70"/>
                                          </p:val>
                                        </p:tav>
                                        <p:tav tm="100000">
                                          <p:val>
                                            <p:strVal val="#ppt_w"/>
                                          </p:val>
                                        </p:tav>
                                      </p:tavLst>
                                    </p:anim>
                                    <p:anim calcmode="lin" valueType="num">
                                      <p:cBhvr>
                                        <p:cTn id="131" dur="500" fill="hold"/>
                                        <p:tgtEl>
                                          <p:spTgt spid="67"/>
                                        </p:tgtEl>
                                        <p:attrNameLst>
                                          <p:attrName>ppt_h</p:attrName>
                                        </p:attrNameLst>
                                      </p:cBhvr>
                                      <p:tavLst>
                                        <p:tav tm="0">
                                          <p:val>
                                            <p:strVal val="#ppt_h"/>
                                          </p:val>
                                        </p:tav>
                                        <p:tav tm="100000">
                                          <p:val>
                                            <p:strVal val="#ppt_h"/>
                                          </p:val>
                                        </p:tav>
                                      </p:tavLst>
                                    </p:anim>
                                    <p:animEffect transition="in" filter="fade">
                                      <p:cBhvr>
                                        <p:cTn id="13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40" grpId="0"/>
      <p:bldP spid="41" grpId="0" animBg="1"/>
      <p:bldP spid="42" grpId="0" animBg="1"/>
      <p:bldP spid="45" grpId="0"/>
      <p:bldP spid="46" grpId="0" animBg="1"/>
      <p:bldP spid="47" grpId="0" animBg="1"/>
      <p:bldP spid="50" grpId="0"/>
      <p:bldP spid="51" grpId="0" animBg="1"/>
      <p:bldP spid="52" grpId="0" animBg="1"/>
      <p:bldP spid="65" grpId="0"/>
    </p:bldLst>
  </p:timing>
  <p:extLst>
    <p:ext uri="{6950BFC3-D8DA-4A85-94F7-54DA5524770B}">
      <p188:commentRel xmlns:p188="http://schemas.microsoft.com/office/powerpoint/2018/8/main" r:id="rId2"/>
    </p:ext>
  </p:extLs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r>
              <a:rPr lang="en-US">
                <a:ea typeface="Calibri"/>
                <a:cs typeface="Calibri"/>
              </a:rPr>
              <a:t>Team 519: PLC Controls Lab</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36</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p:txBody>
          <a:bodyPr/>
          <a:lstStyle/>
          <a:p>
            <a:r>
              <a:rPr lang="en-US"/>
              <a:t>Primary Markets</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p:txBody>
          <a:bodyPr/>
          <a:lstStyle/>
          <a:p>
            <a:r>
              <a:rPr lang="en-US"/>
              <a:t>Mason Walters</a:t>
            </a:r>
          </a:p>
        </p:txBody>
      </p:sp>
      <p:sp>
        <p:nvSpPr>
          <p:cNvPr id="9" name="Rectangle: Rounded Corners 8">
            <a:extLst>
              <a:ext uri="{FF2B5EF4-FFF2-40B4-BE49-F238E27FC236}">
                <a16:creationId xmlns:a16="http://schemas.microsoft.com/office/drawing/2014/main" id="{F886D16C-3433-C01D-CE02-DD02A3429D3B}"/>
              </a:ext>
            </a:extLst>
          </p:cNvPr>
          <p:cNvSpPr/>
          <p:nvPr/>
        </p:nvSpPr>
        <p:spPr>
          <a:xfrm>
            <a:off x="6263776" y="1699574"/>
            <a:ext cx="2535677" cy="3848910"/>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66A475FB-7E59-3D9B-7491-3E58BBFB27E7}"/>
              </a:ext>
            </a:extLst>
          </p:cNvPr>
          <p:cNvSpPr/>
          <p:nvPr/>
        </p:nvSpPr>
        <p:spPr>
          <a:xfrm>
            <a:off x="1718362" y="1699916"/>
            <a:ext cx="2535677" cy="3848910"/>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Classroom with solid fill">
            <a:extLst>
              <a:ext uri="{FF2B5EF4-FFF2-40B4-BE49-F238E27FC236}">
                <a16:creationId xmlns:a16="http://schemas.microsoft.com/office/drawing/2014/main" id="{BEC0BAE0-EF75-6CB7-5C7D-0EDEE0DB70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02872" y="2222826"/>
            <a:ext cx="2366759" cy="2405836"/>
          </a:xfrm>
          <a:prstGeom prst="rect">
            <a:avLst/>
          </a:prstGeom>
        </p:spPr>
      </p:pic>
      <p:pic>
        <p:nvPicPr>
          <p:cNvPr id="5" name="Graphic 4" descr="Desk outline">
            <a:extLst>
              <a:ext uri="{FF2B5EF4-FFF2-40B4-BE49-F238E27FC236}">
                <a16:creationId xmlns:a16="http://schemas.microsoft.com/office/drawing/2014/main" id="{49F61DFF-6D14-4569-1FFA-0A00239710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60803" y="2222827"/>
            <a:ext cx="2347220" cy="2405834"/>
          </a:xfrm>
          <a:prstGeom prst="rect">
            <a:avLst/>
          </a:prstGeom>
        </p:spPr>
      </p:pic>
      <p:sp>
        <p:nvSpPr>
          <p:cNvPr id="6" name="TextBox 5">
            <a:extLst>
              <a:ext uri="{FF2B5EF4-FFF2-40B4-BE49-F238E27FC236}">
                <a16:creationId xmlns:a16="http://schemas.microsoft.com/office/drawing/2014/main" id="{94E5E103-078D-0DD8-AAF8-E76738BF89C3}"/>
              </a:ext>
            </a:extLst>
          </p:cNvPr>
          <p:cNvSpPr txBox="1"/>
          <p:nvPr/>
        </p:nvSpPr>
        <p:spPr>
          <a:xfrm>
            <a:off x="1865995" y="2808421"/>
            <a:ext cx="2240410"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ea typeface="Calibri"/>
                <a:cs typeface="Calibri"/>
              </a:rPr>
              <a:t>Dr. Camillo Ordonez,</a:t>
            </a:r>
            <a:endParaRPr lang="en-US" sz="2500" b="1"/>
          </a:p>
          <a:p>
            <a:pPr algn="ctr"/>
            <a:r>
              <a:rPr lang="en-US" sz="2500" b="1">
                <a:solidFill>
                  <a:schemeClr val="bg1"/>
                </a:solidFill>
                <a:ea typeface="Calibri"/>
                <a:cs typeface="Calibri"/>
              </a:rPr>
              <a:t>Mechatronics 1 Professor</a:t>
            </a:r>
          </a:p>
        </p:txBody>
      </p:sp>
      <p:sp>
        <p:nvSpPr>
          <p:cNvPr id="7" name="TextBox 6">
            <a:extLst>
              <a:ext uri="{FF2B5EF4-FFF2-40B4-BE49-F238E27FC236}">
                <a16:creationId xmlns:a16="http://schemas.microsoft.com/office/drawing/2014/main" id="{5C1732F6-ADD3-C5E1-3520-E5F976941EF5}"/>
              </a:ext>
            </a:extLst>
          </p:cNvPr>
          <p:cNvSpPr txBox="1"/>
          <p:nvPr/>
        </p:nvSpPr>
        <p:spPr>
          <a:xfrm>
            <a:off x="6385358" y="3193142"/>
            <a:ext cx="2292512"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ea typeface="Calibri"/>
                <a:cs typeface="Calibri"/>
              </a:rPr>
              <a:t>Mechatronics 1 Students</a:t>
            </a:r>
          </a:p>
        </p:txBody>
      </p:sp>
    </p:spTree>
    <p:extLst>
      <p:ext uri="{BB962C8B-B14F-4D97-AF65-F5344CB8AC3E}">
        <p14:creationId xmlns:p14="http://schemas.microsoft.com/office/powerpoint/2010/main" val="406540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2"/>
                                        </p:tgtEl>
                                        <p:attrNameLst>
                                          <p:attrName>ppt_w</p:attrName>
                                        </p:attrNameLst>
                                      </p:cBhvr>
                                      <p:tavLst>
                                        <p:tav tm="0">
                                          <p:val>
                                            <p:strVal val="ppt_w"/>
                                          </p:val>
                                        </p:tav>
                                        <p:tav tm="100000">
                                          <p:val>
                                            <p:fltVal val="0"/>
                                          </p:val>
                                        </p:tav>
                                      </p:tavLst>
                                    </p:anim>
                                    <p:anim calcmode="lin" valueType="num">
                                      <p:cBhvr>
                                        <p:cTn id="7" dur="500"/>
                                        <p:tgtEl>
                                          <p:spTgt spid="2"/>
                                        </p:tgtEl>
                                        <p:attrNameLst>
                                          <p:attrName>ppt_h</p:attrName>
                                        </p:attrNameLst>
                                      </p:cBhvr>
                                      <p:tavLst>
                                        <p:tav tm="0">
                                          <p:val>
                                            <p:strVal val="ppt_h"/>
                                          </p:val>
                                        </p:tav>
                                        <p:tav tm="100000">
                                          <p:val>
                                            <p:fltVal val="0"/>
                                          </p:val>
                                        </p:tav>
                                      </p:tavLst>
                                    </p:anim>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5"/>
                                        </p:tgtEl>
                                        <p:attrNameLst>
                                          <p:attrName>ppt_w</p:attrName>
                                        </p:attrNameLst>
                                      </p:cBhvr>
                                      <p:tavLst>
                                        <p:tav tm="0">
                                          <p:val>
                                            <p:strVal val="ppt_w"/>
                                          </p:val>
                                        </p:tav>
                                        <p:tav tm="100000">
                                          <p:val>
                                            <p:fltVal val="0"/>
                                          </p:val>
                                        </p:tav>
                                      </p:tavLst>
                                    </p:anim>
                                    <p:anim calcmode="lin" valueType="num">
                                      <p:cBhvr>
                                        <p:cTn id="21" dur="500"/>
                                        <p:tgtEl>
                                          <p:spTgt spid="5"/>
                                        </p:tgtEl>
                                        <p:attrNameLst>
                                          <p:attrName>ppt_h</p:attrName>
                                        </p:attrNameLst>
                                      </p:cBhvr>
                                      <p:tavLst>
                                        <p:tav tm="0">
                                          <p:val>
                                            <p:strVal val="ppt_h"/>
                                          </p:val>
                                        </p:tav>
                                        <p:tav tm="100000">
                                          <p:val>
                                            <p:fltVal val="0"/>
                                          </p:val>
                                        </p:tav>
                                      </p:tavLst>
                                    </p:anim>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0E5A90A-1636-E6D0-243C-E825A95B05AE}"/>
              </a:ext>
            </a:extLst>
          </p:cNvPr>
          <p:cNvSpPr>
            <a:spLocks noGrp="1"/>
          </p:cNvSpPr>
          <p:nvPr>
            <p:ph type="title"/>
          </p:nvPr>
        </p:nvSpPr>
        <p:spPr/>
        <p:txBody>
          <a:bodyPr/>
          <a:lstStyle/>
          <a:p>
            <a:r>
              <a:rPr lang="en-US"/>
              <a:t>Secondary Markets</a:t>
            </a:r>
          </a:p>
        </p:txBody>
      </p:sp>
      <p:sp>
        <p:nvSpPr>
          <p:cNvPr id="4" name="Slide Number Placeholder 3">
            <a:extLst>
              <a:ext uri="{FF2B5EF4-FFF2-40B4-BE49-F238E27FC236}">
                <a16:creationId xmlns:a16="http://schemas.microsoft.com/office/drawing/2014/main" id="{6077AF4D-350E-6743-A68A-5D94671DA77D}"/>
              </a:ext>
            </a:extLst>
          </p:cNvPr>
          <p:cNvSpPr>
            <a:spLocks noGrp="1"/>
          </p:cNvSpPr>
          <p:nvPr>
            <p:ph type="sldNum" sz="quarter" idx="10"/>
          </p:nvPr>
        </p:nvSpPr>
        <p:spPr/>
        <p:txBody>
          <a:bodyPr/>
          <a:lstStyle/>
          <a:p>
            <a:fld id="{A5AEF524-62EC-C340-82A1-9F47B6C43E55}" type="slidenum">
              <a:rPr lang="en-US" smtClean="0"/>
              <a:t>37</a:t>
            </a:fld>
            <a:endParaRPr lang="en-US"/>
          </a:p>
        </p:txBody>
      </p:sp>
      <p:sp>
        <p:nvSpPr>
          <p:cNvPr id="3" name="Footer Placeholder 2">
            <a:extLst>
              <a:ext uri="{FF2B5EF4-FFF2-40B4-BE49-F238E27FC236}">
                <a16:creationId xmlns:a16="http://schemas.microsoft.com/office/drawing/2014/main" id="{CD6D1F7D-444B-332F-E636-7890E439C252}"/>
              </a:ext>
            </a:extLst>
          </p:cNvPr>
          <p:cNvSpPr>
            <a:spLocks noGrp="1"/>
          </p:cNvSpPr>
          <p:nvPr>
            <p:ph type="ftr" sz="quarter" idx="11"/>
          </p:nvPr>
        </p:nvSpPr>
        <p:spPr/>
        <p:txBody>
          <a:bodyPr/>
          <a:lstStyle/>
          <a:p>
            <a:r>
              <a:rPr lang="en-US" sz="1200" baseline="0">
                <a:solidFill>
                  <a:srgbClr val="898989"/>
                </a:solidFill>
                <a:latin typeface="Calibri"/>
              </a:rPr>
              <a:t>Team 519: PLC Controls Lab</a:t>
            </a:r>
            <a:r>
              <a:rPr lang="en-US" sz="1200">
                <a:latin typeface="Calibri"/>
                <a:ea typeface="Calibri"/>
                <a:cs typeface="Calibri"/>
              </a:rPr>
              <a:t>​</a:t>
            </a:r>
            <a:endParaRPr lang="en-US"/>
          </a:p>
        </p:txBody>
      </p:sp>
      <p:sp>
        <p:nvSpPr>
          <p:cNvPr id="13" name="Text Placeholder 12">
            <a:extLst>
              <a:ext uri="{FF2B5EF4-FFF2-40B4-BE49-F238E27FC236}">
                <a16:creationId xmlns:a16="http://schemas.microsoft.com/office/drawing/2014/main" id="{7CDEF43E-6B8B-56FE-5891-51F7A5D21635}"/>
              </a:ext>
            </a:extLst>
          </p:cNvPr>
          <p:cNvSpPr>
            <a:spLocks noGrp="1"/>
          </p:cNvSpPr>
          <p:nvPr>
            <p:ph type="body" sz="quarter" idx="21"/>
          </p:nvPr>
        </p:nvSpPr>
        <p:spPr/>
        <p:txBody>
          <a:bodyPr/>
          <a:lstStyle/>
          <a:p>
            <a:r>
              <a:rPr lang="en-US"/>
              <a:t>Mason Walters</a:t>
            </a:r>
          </a:p>
        </p:txBody>
      </p:sp>
      <p:sp>
        <p:nvSpPr>
          <p:cNvPr id="6" name="Rectangle: Rounded Corners 5">
            <a:extLst>
              <a:ext uri="{FF2B5EF4-FFF2-40B4-BE49-F238E27FC236}">
                <a16:creationId xmlns:a16="http://schemas.microsoft.com/office/drawing/2014/main" id="{8F14A6DA-8117-7936-A4B6-432A2C1EBF15}"/>
              </a:ext>
            </a:extLst>
          </p:cNvPr>
          <p:cNvSpPr/>
          <p:nvPr/>
        </p:nvSpPr>
        <p:spPr>
          <a:xfrm>
            <a:off x="1555418" y="1917630"/>
            <a:ext cx="2959010" cy="3848910"/>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Schoolhouse with solid fill">
            <a:extLst>
              <a:ext uri="{FF2B5EF4-FFF2-40B4-BE49-F238E27FC236}">
                <a16:creationId xmlns:a16="http://schemas.microsoft.com/office/drawing/2014/main" id="{30252666-9EC0-F77E-8BBF-492C110586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39598" y="2374599"/>
            <a:ext cx="2595637" cy="2680303"/>
          </a:xfrm>
          <a:prstGeom prst="rect">
            <a:avLst/>
          </a:prstGeom>
        </p:spPr>
      </p:pic>
      <p:sp>
        <p:nvSpPr>
          <p:cNvPr id="14" name="Rectangle: Rounded Corners 13">
            <a:extLst>
              <a:ext uri="{FF2B5EF4-FFF2-40B4-BE49-F238E27FC236}">
                <a16:creationId xmlns:a16="http://schemas.microsoft.com/office/drawing/2014/main" id="{625F8D0D-7E22-4B87-2EFC-A9D8A9F28547}"/>
              </a:ext>
            </a:extLst>
          </p:cNvPr>
          <p:cNvSpPr/>
          <p:nvPr/>
        </p:nvSpPr>
        <p:spPr>
          <a:xfrm>
            <a:off x="6236275" y="1917629"/>
            <a:ext cx="2959010" cy="3848910"/>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Factory with solid fill">
            <a:extLst>
              <a:ext uri="{FF2B5EF4-FFF2-40B4-BE49-F238E27FC236}">
                <a16:creationId xmlns:a16="http://schemas.microsoft.com/office/drawing/2014/main" id="{FAC128EB-2484-A9BF-C096-945A5D9B6D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21754" y="2500086"/>
            <a:ext cx="2377922" cy="2377923"/>
          </a:xfrm>
          <a:prstGeom prst="rect">
            <a:avLst/>
          </a:prstGeom>
        </p:spPr>
      </p:pic>
      <p:sp>
        <p:nvSpPr>
          <p:cNvPr id="2" name="TextBox 1">
            <a:extLst>
              <a:ext uri="{FF2B5EF4-FFF2-40B4-BE49-F238E27FC236}">
                <a16:creationId xmlns:a16="http://schemas.microsoft.com/office/drawing/2014/main" id="{0D3145D8-2BD3-D50A-1C37-4BF05C0C3C95}"/>
              </a:ext>
            </a:extLst>
          </p:cNvPr>
          <p:cNvSpPr txBox="1"/>
          <p:nvPr/>
        </p:nvSpPr>
        <p:spPr>
          <a:xfrm>
            <a:off x="1833005" y="3411197"/>
            <a:ext cx="2403835"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ea typeface="Calibri"/>
                <a:cs typeface="Calibri"/>
              </a:rPr>
              <a:t>Outside Universities</a:t>
            </a:r>
          </a:p>
        </p:txBody>
      </p:sp>
      <p:sp>
        <p:nvSpPr>
          <p:cNvPr id="5" name="TextBox 4">
            <a:extLst>
              <a:ext uri="{FF2B5EF4-FFF2-40B4-BE49-F238E27FC236}">
                <a16:creationId xmlns:a16="http://schemas.microsoft.com/office/drawing/2014/main" id="{503FB543-E1CF-3B2A-1DFE-03C1CAA86BD4}"/>
              </a:ext>
            </a:extLst>
          </p:cNvPr>
          <p:cNvSpPr txBox="1"/>
          <p:nvPr/>
        </p:nvSpPr>
        <p:spPr>
          <a:xfrm>
            <a:off x="6397362" y="3411197"/>
            <a:ext cx="2608082"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ea typeface="Calibri"/>
                <a:cs typeface="Calibri"/>
              </a:rPr>
              <a:t>PLC Manufacturers </a:t>
            </a:r>
            <a:endParaRPr lang="en-US" sz="2500" b="1">
              <a:ea typeface="Calibri"/>
              <a:cs typeface="Calibri"/>
            </a:endParaRPr>
          </a:p>
        </p:txBody>
      </p:sp>
    </p:spTree>
    <p:extLst>
      <p:ext uri="{BB962C8B-B14F-4D97-AF65-F5344CB8AC3E}">
        <p14:creationId xmlns:p14="http://schemas.microsoft.com/office/powerpoint/2010/main" val="203522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2"/>
                                        </p:tgtEl>
                                        <p:attrNameLst>
                                          <p:attrName>ppt_w</p:attrName>
                                        </p:attrNameLst>
                                      </p:cBhvr>
                                      <p:tavLst>
                                        <p:tav tm="0">
                                          <p:val>
                                            <p:strVal val="ppt_w"/>
                                          </p:val>
                                        </p:tav>
                                        <p:tav tm="100000">
                                          <p:val>
                                            <p:fltVal val="0"/>
                                          </p:val>
                                        </p:tav>
                                      </p:tavLst>
                                    </p:anim>
                                    <p:anim calcmode="lin" valueType="num">
                                      <p:cBhvr>
                                        <p:cTn id="7" dur="500"/>
                                        <p:tgtEl>
                                          <p:spTgt spid="12"/>
                                        </p:tgtEl>
                                        <p:attrNameLst>
                                          <p:attrName>ppt_h</p:attrName>
                                        </p:attrNameLst>
                                      </p:cBhvr>
                                      <p:tavLst>
                                        <p:tav tm="0">
                                          <p:val>
                                            <p:strVal val="ppt_h"/>
                                          </p:val>
                                        </p:tav>
                                        <p:tav tm="100000">
                                          <p:val>
                                            <p:fltVal val="0"/>
                                          </p:val>
                                        </p:tav>
                                      </p:tavLst>
                                    </p:anim>
                                    <p:animEffect transition="out" filter="fade">
                                      <p:cBhvr>
                                        <p:cTn id="8" dur="500"/>
                                        <p:tgtEl>
                                          <p:spTgt spid="12"/>
                                        </p:tgtEl>
                                      </p:cBhvr>
                                    </p:animEffect>
                                    <p:set>
                                      <p:cBhvr>
                                        <p:cTn id="9" dur="1" fill="hold">
                                          <p:stCondLst>
                                            <p:cond delay="499"/>
                                          </p:stCondLst>
                                        </p:cTn>
                                        <p:tgtEl>
                                          <p:spTgt spid="1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0"/>
                                        </p:tgtEl>
                                        <p:attrNameLst>
                                          <p:attrName>ppt_w</p:attrName>
                                        </p:attrNameLst>
                                      </p:cBhvr>
                                      <p:tavLst>
                                        <p:tav tm="0">
                                          <p:val>
                                            <p:strVal val="ppt_w"/>
                                          </p:val>
                                        </p:tav>
                                        <p:tav tm="100000">
                                          <p:val>
                                            <p:fltVal val="0"/>
                                          </p:val>
                                        </p:tav>
                                      </p:tavLst>
                                    </p:anim>
                                    <p:anim calcmode="lin" valueType="num">
                                      <p:cBhvr>
                                        <p:cTn id="21" dur="500"/>
                                        <p:tgtEl>
                                          <p:spTgt spid="10"/>
                                        </p:tgtEl>
                                        <p:attrNameLst>
                                          <p:attrName>ppt_h</p:attrName>
                                        </p:attrNameLst>
                                      </p:cBhvr>
                                      <p:tavLst>
                                        <p:tav tm="0">
                                          <p:val>
                                            <p:strVal val="ppt_h"/>
                                          </p:val>
                                        </p:tav>
                                        <p:tav tm="100000">
                                          <p:val>
                                            <p:fltVal val="0"/>
                                          </p:val>
                                        </p:tav>
                                      </p:tavLst>
                                    </p:anim>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r>
              <a:rPr lang="en-US">
                <a:ea typeface="Calibri"/>
                <a:cs typeface="Calibri"/>
              </a:rPr>
              <a:t>Team 519: PLC Controls Lab </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38</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p:txBody>
          <a:bodyPr/>
          <a:lstStyle/>
          <a:p>
            <a:r>
              <a:rPr lang="en-US"/>
              <a:t>Stakeholders</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p:txBody>
          <a:bodyPr/>
          <a:lstStyle/>
          <a:p>
            <a:r>
              <a:rPr lang="en-US"/>
              <a:t>Mason Walters</a:t>
            </a:r>
          </a:p>
        </p:txBody>
      </p:sp>
      <p:graphicFrame>
        <p:nvGraphicFramePr>
          <p:cNvPr id="5" name="Table 4">
            <a:extLst>
              <a:ext uri="{FF2B5EF4-FFF2-40B4-BE49-F238E27FC236}">
                <a16:creationId xmlns:a16="http://schemas.microsoft.com/office/drawing/2014/main" id="{AFCB0852-3A04-6A7B-6AF9-235D70103C30}"/>
              </a:ext>
            </a:extLst>
          </p:cNvPr>
          <p:cNvGraphicFramePr>
            <a:graphicFrameLocks noGrp="1"/>
          </p:cNvGraphicFramePr>
          <p:nvPr>
            <p:extLst>
              <p:ext uri="{D42A27DB-BD31-4B8C-83A1-F6EECF244321}">
                <p14:modId xmlns:p14="http://schemas.microsoft.com/office/powerpoint/2010/main" val="2253196856"/>
              </p:ext>
            </p:extLst>
          </p:nvPr>
        </p:nvGraphicFramePr>
        <p:xfrm>
          <a:off x="1112762" y="1572380"/>
          <a:ext cx="8421395" cy="4663440"/>
        </p:xfrm>
        <a:graphic>
          <a:graphicData uri="http://schemas.openxmlformats.org/drawingml/2006/table">
            <a:tbl>
              <a:tblPr firstRow="1" bandRow="1">
                <a:tableStyleId>{5C22544A-7EE6-4342-B048-85BDC9FD1C3A}</a:tableStyleId>
              </a:tblPr>
              <a:tblGrid>
                <a:gridCol w="1684279">
                  <a:extLst>
                    <a:ext uri="{9D8B030D-6E8A-4147-A177-3AD203B41FA5}">
                      <a16:colId xmlns:a16="http://schemas.microsoft.com/office/drawing/2014/main" val="3355998604"/>
                    </a:ext>
                  </a:extLst>
                </a:gridCol>
                <a:gridCol w="1684279">
                  <a:extLst>
                    <a:ext uri="{9D8B030D-6E8A-4147-A177-3AD203B41FA5}">
                      <a16:colId xmlns:a16="http://schemas.microsoft.com/office/drawing/2014/main" val="2633811685"/>
                    </a:ext>
                  </a:extLst>
                </a:gridCol>
                <a:gridCol w="1684279">
                  <a:extLst>
                    <a:ext uri="{9D8B030D-6E8A-4147-A177-3AD203B41FA5}">
                      <a16:colId xmlns:a16="http://schemas.microsoft.com/office/drawing/2014/main" val="662211672"/>
                    </a:ext>
                  </a:extLst>
                </a:gridCol>
                <a:gridCol w="1684279">
                  <a:extLst>
                    <a:ext uri="{9D8B030D-6E8A-4147-A177-3AD203B41FA5}">
                      <a16:colId xmlns:a16="http://schemas.microsoft.com/office/drawing/2014/main" val="254788453"/>
                    </a:ext>
                  </a:extLst>
                </a:gridCol>
                <a:gridCol w="1684279">
                  <a:extLst>
                    <a:ext uri="{9D8B030D-6E8A-4147-A177-3AD203B41FA5}">
                      <a16:colId xmlns:a16="http://schemas.microsoft.com/office/drawing/2014/main" val="4196329862"/>
                    </a:ext>
                  </a:extLst>
                </a:gridCol>
              </a:tblGrid>
              <a:tr h="612611">
                <a:tc>
                  <a:txBody>
                    <a:bodyPr/>
                    <a:lstStyle/>
                    <a:p>
                      <a:pPr algn="ctr"/>
                      <a:endParaRPr lang="en-US" u="none">
                        <a:latin typeface="Calibri"/>
                      </a:endParaRPr>
                    </a:p>
                  </a:txBody>
                  <a:tcPr anchor="ctr">
                    <a:solidFill>
                      <a:srgbClr val="ED7D31"/>
                    </a:solidFill>
                  </a:tcPr>
                </a:tc>
                <a:tc>
                  <a:txBody>
                    <a:bodyPr/>
                    <a:lstStyle/>
                    <a:p>
                      <a:pPr algn="ctr"/>
                      <a:r>
                        <a:rPr lang="en-US" u="none">
                          <a:latin typeface="Calibri"/>
                        </a:rPr>
                        <a:t>Investors</a:t>
                      </a:r>
                    </a:p>
                  </a:txBody>
                  <a:tcPr anchor="ctr">
                    <a:solidFill>
                      <a:srgbClr val="ED7D31"/>
                    </a:solidFill>
                  </a:tcPr>
                </a:tc>
                <a:tc>
                  <a:txBody>
                    <a:bodyPr/>
                    <a:lstStyle/>
                    <a:p>
                      <a:pPr algn="ctr"/>
                      <a:r>
                        <a:rPr lang="en-US" u="none">
                          <a:latin typeface="Calibri"/>
                        </a:rPr>
                        <a:t>Decision Makers</a:t>
                      </a:r>
                    </a:p>
                  </a:txBody>
                  <a:tcPr anchor="ctr">
                    <a:solidFill>
                      <a:srgbClr val="ED7D31"/>
                    </a:solidFill>
                  </a:tcPr>
                </a:tc>
                <a:tc>
                  <a:txBody>
                    <a:bodyPr/>
                    <a:lstStyle/>
                    <a:p>
                      <a:pPr algn="ctr"/>
                      <a:r>
                        <a:rPr lang="en-US" u="none">
                          <a:latin typeface="Calibri"/>
                        </a:rPr>
                        <a:t>Advisors</a:t>
                      </a:r>
                    </a:p>
                  </a:txBody>
                  <a:tcPr anchor="ctr">
                    <a:solidFill>
                      <a:srgbClr val="ED7D31"/>
                    </a:solidFill>
                  </a:tcPr>
                </a:tc>
                <a:tc>
                  <a:txBody>
                    <a:bodyPr/>
                    <a:lstStyle/>
                    <a:p>
                      <a:pPr algn="ctr"/>
                      <a:r>
                        <a:rPr lang="en-US" u="none">
                          <a:latin typeface="Calibri"/>
                        </a:rPr>
                        <a:t>Receivers</a:t>
                      </a:r>
                    </a:p>
                  </a:txBody>
                  <a:tcPr anchor="ctr">
                    <a:solidFill>
                      <a:srgbClr val="ED7D31"/>
                    </a:solidFill>
                  </a:tcPr>
                </a:tc>
                <a:extLst>
                  <a:ext uri="{0D108BD9-81ED-4DB2-BD59-A6C34878D82A}">
                    <a16:rowId xmlns:a16="http://schemas.microsoft.com/office/drawing/2014/main" val="2809034987"/>
                  </a:ext>
                </a:extLst>
              </a:tr>
              <a:tr h="612611">
                <a:tc>
                  <a:txBody>
                    <a:bodyPr/>
                    <a:lstStyle/>
                    <a:p>
                      <a:pPr algn="ctr"/>
                      <a:r>
                        <a:rPr lang="en-US" b="1" u="none">
                          <a:solidFill>
                            <a:schemeClr val="bg1"/>
                          </a:solidFill>
                          <a:latin typeface="Calibri"/>
                        </a:rPr>
                        <a:t>Sponsors</a:t>
                      </a:r>
                    </a:p>
                  </a:txBody>
                  <a:tcPr anchor="ctr">
                    <a:solidFill>
                      <a:srgbClr val="ED7D31"/>
                    </a:solidFill>
                  </a:tcPr>
                </a:tc>
                <a:tc>
                  <a:txBody>
                    <a:bodyPr/>
                    <a:lstStyle/>
                    <a:p>
                      <a:pPr algn="ctr"/>
                      <a:r>
                        <a:rPr lang="en-US" u="none">
                          <a:latin typeface="Calibri"/>
                        </a:rPr>
                        <a:t>Dr. McConomy</a:t>
                      </a:r>
                    </a:p>
                    <a:p>
                      <a:pPr lvl="0" algn="ctr">
                        <a:buNone/>
                      </a:pP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McConomy</a:t>
                      </a:r>
                    </a:p>
                    <a:p>
                      <a:pPr lvl="0" algn="ctr">
                        <a:buNone/>
                      </a:pP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McConomy</a:t>
                      </a:r>
                    </a:p>
                    <a:p>
                      <a:pPr lvl="0" algn="ctr">
                        <a:buNone/>
                      </a:pPr>
                      <a:r>
                        <a:rPr lang="en-US" u="none">
                          <a:latin typeface="Calibri"/>
                        </a:rPr>
                        <a:t>Dr. Ordonez</a:t>
                      </a:r>
                    </a:p>
                  </a:txBody>
                  <a:tcPr anchor="ctr">
                    <a:solidFill>
                      <a:schemeClr val="bg2">
                        <a:lumMod val="20000"/>
                        <a:lumOff val="80000"/>
                      </a:schemeClr>
                    </a:solidFill>
                  </a:tcPr>
                </a:tc>
                <a:extLst>
                  <a:ext uri="{0D108BD9-81ED-4DB2-BD59-A6C34878D82A}">
                    <a16:rowId xmlns:a16="http://schemas.microsoft.com/office/drawing/2014/main" val="2149106793"/>
                  </a:ext>
                </a:extLst>
              </a:tr>
              <a:tr h="612611">
                <a:tc>
                  <a:txBody>
                    <a:bodyPr/>
                    <a:lstStyle/>
                    <a:p>
                      <a:pPr algn="ctr"/>
                      <a:r>
                        <a:rPr lang="en-US" b="1" u="none">
                          <a:solidFill>
                            <a:schemeClr val="bg1"/>
                          </a:solidFill>
                          <a:latin typeface="Calibri"/>
                        </a:rPr>
                        <a:t>Managers</a:t>
                      </a:r>
                    </a:p>
                  </a:txBody>
                  <a:tcPr anchor="ctr">
                    <a:solidFill>
                      <a:srgbClr val="ED7D31"/>
                    </a:solidFill>
                  </a:tcPr>
                </a:tc>
                <a:tc>
                  <a:txBody>
                    <a:bodyPr/>
                    <a:lstStyle/>
                    <a:p>
                      <a:pPr algn="ctr"/>
                      <a:r>
                        <a:rPr lang="en-US" u="none">
                          <a:latin typeface="Calibri"/>
                        </a:rPr>
                        <a:t>Dr. McConomy</a:t>
                      </a:r>
                    </a:p>
                    <a:p>
                      <a:pPr lvl="0" algn="ctr">
                        <a:buNone/>
                      </a:pP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McConomy</a:t>
                      </a:r>
                    </a:p>
                    <a:p>
                      <a:pPr lvl="0" algn="ctr">
                        <a:buNone/>
                      </a:pPr>
                      <a:r>
                        <a:rPr lang="en-US" u="none">
                          <a:latin typeface="Calibri"/>
                        </a:rPr>
                        <a:t>Dr. Ordonez</a:t>
                      </a:r>
                    </a:p>
                  </a:txBody>
                  <a:tcPr anchor="ctr">
                    <a:solidFill>
                      <a:schemeClr val="bg2">
                        <a:lumMod val="20000"/>
                        <a:lumOff val="80000"/>
                      </a:schemeClr>
                    </a:solidFill>
                  </a:tcPr>
                </a:tc>
                <a:tc>
                  <a:txBody>
                    <a:bodyPr/>
                    <a:lstStyle/>
                    <a:p>
                      <a:pPr lvl="0" algn="ctr">
                        <a:buNone/>
                      </a:pPr>
                      <a:r>
                        <a:rPr lang="en-US" sz="1800" b="0" i="0" u="none" strike="noStrike" noProof="0">
                          <a:solidFill>
                            <a:srgbClr val="000000"/>
                          </a:solidFill>
                          <a:latin typeface="Calibri"/>
                        </a:rPr>
                        <a:t>Dr. McConomy</a:t>
                      </a:r>
                    </a:p>
                    <a:p>
                      <a:pPr lvl="0" algn="ctr">
                        <a:buNone/>
                      </a:pPr>
                      <a:r>
                        <a:rPr lang="en-US" sz="1800" b="0" i="0" u="none" strike="noStrike" noProof="0">
                          <a:solidFill>
                            <a:srgbClr val="000000"/>
                          </a:solidFill>
                          <a:latin typeface="Calibri"/>
                        </a:rPr>
                        <a:t>Dr. Ordonez</a:t>
                      </a:r>
                      <a:endParaRPr lang="en-US"/>
                    </a:p>
                  </a:txBody>
                  <a:tcPr anchor="ctr">
                    <a:solidFill>
                      <a:schemeClr val="bg2">
                        <a:lumMod val="20000"/>
                        <a:lumOff val="80000"/>
                      </a:schemeClr>
                    </a:solidFill>
                  </a:tcPr>
                </a:tc>
                <a:tc>
                  <a:txBody>
                    <a:bodyPr/>
                    <a:lstStyle/>
                    <a:p>
                      <a:pPr lvl="0" algn="ctr">
                        <a:buNone/>
                      </a:pPr>
                      <a:r>
                        <a:rPr lang="en-US" sz="1800" b="0" i="0" u="none" strike="noStrike" noProof="0">
                          <a:solidFill>
                            <a:srgbClr val="000000"/>
                          </a:solidFill>
                          <a:latin typeface="Calibri"/>
                        </a:rPr>
                        <a:t>Dr. McConomy</a:t>
                      </a:r>
                    </a:p>
                    <a:p>
                      <a:pPr lvl="0" algn="ctr">
                        <a:buNone/>
                      </a:pPr>
                      <a:r>
                        <a:rPr lang="en-US" sz="1800" b="0" i="0" u="none" strike="noStrike" noProof="0">
                          <a:solidFill>
                            <a:srgbClr val="000000"/>
                          </a:solidFill>
                          <a:latin typeface="Calibri"/>
                        </a:rPr>
                        <a:t>Dr. Ordonez</a:t>
                      </a:r>
                      <a:endParaRPr lang="en-US"/>
                    </a:p>
                  </a:txBody>
                  <a:tcPr anchor="ctr">
                    <a:solidFill>
                      <a:schemeClr val="bg2">
                        <a:lumMod val="20000"/>
                        <a:lumOff val="80000"/>
                      </a:schemeClr>
                    </a:solidFill>
                  </a:tcPr>
                </a:tc>
                <a:extLst>
                  <a:ext uri="{0D108BD9-81ED-4DB2-BD59-A6C34878D82A}">
                    <a16:rowId xmlns:a16="http://schemas.microsoft.com/office/drawing/2014/main" val="1742232316"/>
                  </a:ext>
                </a:extLst>
              </a:tr>
              <a:tr h="612611">
                <a:tc>
                  <a:txBody>
                    <a:bodyPr/>
                    <a:lstStyle/>
                    <a:p>
                      <a:pPr algn="ctr"/>
                      <a:r>
                        <a:rPr lang="en-US" b="1" u="none">
                          <a:solidFill>
                            <a:schemeClr val="bg1"/>
                          </a:solidFill>
                          <a:latin typeface="Calibri"/>
                        </a:rPr>
                        <a:t>Experts</a:t>
                      </a:r>
                    </a:p>
                  </a:txBody>
                  <a:tcPr anchor="ctr">
                    <a:solidFill>
                      <a:srgbClr val="ED7D31"/>
                    </a:solidFill>
                  </a:tcPr>
                </a:tc>
                <a:tc>
                  <a:txBody>
                    <a:bodyPr/>
                    <a:lstStyle/>
                    <a:p>
                      <a:pPr algn="ctr"/>
                      <a:r>
                        <a:rPr lang="en-US" u="none">
                          <a:latin typeface="Calibri"/>
                        </a:rPr>
                        <a:t>Rockwell Auto.</a:t>
                      </a:r>
                    </a:p>
                  </a:txBody>
                  <a:tcPr anchor="ctr">
                    <a:solidFill>
                      <a:schemeClr val="bg2">
                        <a:lumMod val="20000"/>
                        <a:lumOff val="80000"/>
                      </a:schemeClr>
                    </a:solidFill>
                  </a:tcPr>
                </a:tc>
                <a:tc>
                  <a:txBody>
                    <a:bodyPr/>
                    <a:lstStyle/>
                    <a:p>
                      <a:pPr algn="ctr"/>
                      <a:r>
                        <a:rPr lang="en-US" u="none">
                          <a:latin typeface="Calibri"/>
                        </a:rPr>
                        <a:t>Rockwell Auto.</a:t>
                      </a:r>
                    </a:p>
                  </a:txBody>
                  <a:tcPr anchor="ctr">
                    <a:solidFill>
                      <a:schemeClr val="bg2">
                        <a:lumMod val="20000"/>
                        <a:lumOff val="80000"/>
                      </a:schemeClr>
                    </a:solidFill>
                  </a:tcPr>
                </a:tc>
                <a:tc>
                  <a:txBody>
                    <a:bodyPr/>
                    <a:lstStyle/>
                    <a:p>
                      <a:pPr lvl="0" algn="ctr">
                        <a:buNone/>
                      </a:pPr>
                      <a:r>
                        <a:rPr lang="en-US" sz="1800" b="0" i="0" u="none" strike="noStrike" noProof="0">
                          <a:solidFill>
                            <a:srgbClr val="000000"/>
                          </a:solidFill>
                          <a:latin typeface="Calibri"/>
                        </a:rPr>
                        <a:t>Dr. McConomy</a:t>
                      </a:r>
                    </a:p>
                    <a:p>
                      <a:pPr lvl="0" algn="ctr">
                        <a:buNone/>
                      </a:pPr>
                      <a:r>
                        <a:rPr lang="en-US" sz="1800" b="0" i="0" u="none" strike="noStrike" noProof="0">
                          <a:solidFill>
                            <a:srgbClr val="000000"/>
                          </a:solidFill>
                          <a:latin typeface="Calibri"/>
                        </a:rPr>
                        <a:t>Dr. Ordonez</a:t>
                      </a:r>
                      <a:endParaRPr lang="en-US"/>
                    </a:p>
                  </a:txBody>
                  <a:tcPr anchor="ctr">
                    <a:solidFill>
                      <a:schemeClr val="bg2">
                        <a:lumMod val="20000"/>
                        <a:lumOff val="80000"/>
                      </a:schemeClr>
                    </a:solidFill>
                  </a:tcPr>
                </a:tc>
                <a:tc>
                  <a:txBody>
                    <a:bodyPr/>
                    <a:lstStyle/>
                    <a:p>
                      <a:pPr algn="ctr"/>
                      <a:r>
                        <a:rPr lang="en-US" u="none">
                          <a:latin typeface="Calibri"/>
                        </a:rPr>
                        <a:t>Rockwell Auto.</a:t>
                      </a:r>
                    </a:p>
                  </a:txBody>
                  <a:tcPr anchor="ctr">
                    <a:solidFill>
                      <a:schemeClr val="bg2">
                        <a:lumMod val="20000"/>
                        <a:lumOff val="80000"/>
                      </a:schemeClr>
                    </a:solidFill>
                  </a:tcPr>
                </a:tc>
                <a:extLst>
                  <a:ext uri="{0D108BD9-81ED-4DB2-BD59-A6C34878D82A}">
                    <a16:rowId xmlns:a16="http://schemas.microsoft.com/office/drawing/2014/main" val="1888928426"/>
                  </a:ext>
                </a:extLst>
              </a:tr>
              <a:tr h="872506">
                <a:tc>
                  <a:txBody>
                    <a:bodyPr/>
                    <a:lstStyle/>
                    <a:p>
                      <a:pPr algn="ctr"/>
                      <a:r>
                        <a:rPr lang="en-US" b="1" u="none">
                          <a:solidFill>
                            <a:schemeClr val="bg1"/>
                          </a:solidFill>
                          <a:latin typeface="Calibri"/>
                        </a:rPr>
                        <a:t>Operators</a:t>
                      </a:r>
                    </a:p>
                  </a:txBody>
                  <a:tcPr anchor="ctr">
                    <a:solidFill>
                      <a:srgbClr val="ED7D31"/>
                    </a:solidFill>
                  </a:tcPr>
                </a:tc>
                <a:tc>
                  <a:txBody>
                    <a:bodyPr/>
                    <a:lstStyle/>
                    <a:p>
                      <a:pPr algn="ctr"/>
                      <a:r>
                        <a:rPr lang="en-US" u="none">
                          <a:latin typeface="Calibri"/>
                        </a:rPr>
                        <a:t>N/A</a:t>
                      </a:r>
                    </a:p>
                  </a:txBody>
                  <a:tcPr anchor="ctr">
                    <a:solidFill>
                      <a:schemeClr val="bg2">
                        <a:lumMod val="20000"/>
                        <a:lumOff val="80000"/>
                      </a:schemeClr>
                    </a:solidFill>
                  </a:tcPr>
                </a:tc>
                <a:tc>
                  <a:txBody>
                    <a:bodyPr/>
                    <a:lstStyle/>
                    <a:p>
                      <a:pPr algn="ct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Ordonez</a:t>
                      </a:r>
                    </a:p>
                    <a:p>
                      <a:pPr lvl="0" algn="ctr">
                        <a:buNone/>
                      </a:pPr>
                      <a:r>
                        <a:rPr lang="en-US" u="none">
                          <a:latin typeface="Calibri"/>
                        </a:rPr>
                        <a:t>Rockwell Auto. </a:t>
                      </a:r>
                    </a:p>
                  </a:txBody>
                  <a:tcPr anchor="ctr">
                    <a:solidFill>
                      <a:schemeClr val="bg2">
                        <a:lumMod val="20000"/>
                        <a:lumOff val="80000"/>
                      </a:schemeClr>
                    </a:solidFill>
                  </a:tcPr>
                </a:tc>
                <a:tc>
                  <a:txBody>
                    <a:bodyPr/>
                    <a:lstStyle/>
                    <a:p>
                      <a:pPr algn="ctr"/>
                      <a:r>
                        <a:rPr lang="en-US" u="none">
                          <a:latin typeface="Calibri"/>
                        </a:rPr>
                        <a:t>Dr. Ordonez</a:t>
                      </a:r>
                    </a:p>
                    <a:p>
                      <a:pPr lvl="0" algn="ctr">
                        <a:buNone/>
                      </a:pPr>
                      <a:r>
                        <a:rPr lang="en-US" u="none">
                          <a:latin typeface="Calibri"/>
                        </a:rPr>
                        <a:t>Students, TA's</a:t>
                      </a:r>
                    </a:p>
                    <a:p>
                      <a:pPr lvl="0" algn="ctr">
                        <a:buNone/>
                      </a:pPr>
                      <a:r>
                        <a:rPr lang="en-US" u="none">
                          <a:latin typeface="Calibri"/>
                        </a:rPr>
                        <a:t>Rockwell Auto.</a:t>
                      </a:r>
                    </a:p>
                  </a:txBody>
                  <a:tcPr anchor="ctr">
                    <a:solidFill>
                      <a:schemeClr val="bg2">
                        <a:lumMod val="20000"/>
                        <a:lumOff val="80000"/>
                      </a:schemeClr>
                    </a:solidFill>
                  </a:tcPr>
                </a:tc>
                <a:extLst>
                  <a:ext uri="{0D108BD9-81ED-4DB2-BD59-A6C34878D82A}">
                    <a16:rowId xmlns:a16="http://schemas.microsoft.com/office/drawing/2014/main" val="3552905609"/>
                  </a:ext>
                </a:extLst>
              </a:tr>
              <a:tr h="1132400">
                <a:tc>
                  <a:txBody>
                    <a:bodyPr/>
                    <a:lstStyle/>
                    <a:p>
                      <a:pPr algn="ctr"/>
                      <a:r>
                        <a:rPr lang="en-US" b="1" u="none">
                          <a:solidFill>
                            <a:schemeClr val="bg1"/>
                          </a:solidFill>
                          <a:latin typeface="Calibri"/>
                        </a:rPr>
                        <a:t>General Readers</a:t>
                      </a:r>
                    </a:p>
                  </a:txBody>
                  <a:tcPr anchor="ctr">
                    <a:solidFill>
                      <a:srgbClr val="ED7D31"/>
                    </a:solidFill>
                  </a:tcPr>
                </a:tc>
                <a:tc>
                  <a:txBody>
                    <a:bodyPr/>
                    <a:lstStyle/>
                    <a:p>
                      <a:pPr algn="ctr"/>
                      <a:r>
                        <a:rPr lang="en-US" u="none">
                          <a:latin typeface="Calibri"/>
                        </a:rPr>
                        <a:t>N/A</a:t>
                      </a:r>
                    </a:p>
                  </a:txBody>
                  <a:tcPr anchor="ctr">
                    <a:solidFill>
                      <a:schemeClr val="bg2">
                        <a:lumMod val="20000"/>
                        <a:lumOff val="80000"/>
                      </a:schemeClr>
                    </a:solidFill>
                  </a:tcPr>
                </a:tc>
                <a:tc>
                  <a:txBody>
                    <a:bodyPr/>
                    <a:lstStyle/>
                    <a:p>
                      <a:pPr algn="ct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McConomy</a:t>
                      </a:r>
                    </a:p>
                    <a:p>
                      <a:pPr lvl="0" algn="ctr">
                        <a:buNone/>
                      </a:pP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a:t>
                      </a:r>
                      <a:r>
                        <a:rPr lang="en-US" u="none" err="1">
                          <a:latin typeface="Calibri"/>
                        </a:rPr>
                        <a:t>McConomy</a:t>
                      </a:r>
                      <a:endParaRPr lang="en-US" u="none">
                        <a:latin typeface="Calibri"/>
                      </a:endParaRPr>
                    </a:p>
                    <a:p>
                      <a:pPr lvl="0" algn="ctr">
                        <a:buNone/>
                      </a:pPr>
                      <a:r>
                        <a:rPr lang="en-US" u="none">
                          <a:latin typeface="Calibri"/>
                        </a:rPr>
                        <a:t>Dr. Ordonez</a:t>
                      </a:r>
                    </a:p>
                    <a:p>
                      <a:pPr lvl="0" algn="ctr">
                        <a:buNone/>
                      </a:pPr>
                      <a:r>
                        <a:rPr lang="en-US" u="none">
                          <a:latin typeface="Calibri"/>
                        </a:rPr>
                        <a:t>Students, TA's</a:t>
                      </a:r>
                    </a:p>
                    <a:p>
                      <a:pPr lvl="0" algn="ctr">
                        <a:buNone/>
                      </a:pPr>
                      <a:r>
                        <a:rPr lang="en-US" u="none">
                          <a:latin typeface="Calibri"/>
                        </a:rPr>
                        <a:t>General Public</a:t>
                      </a:r>
                    </a:p>
                  </a:txBody>
                  <a:tcPr anchor="ctr">
                    <a:solidFill>
                      <a:schemeClr val="bg2">
                        <a:lumMod val="20000"/>
                        <a:lumOff val="80000"/>
                      </a:schemeClr>
                    </a:solidFill>
                  </a:tcPr>
                </a:tc>
                <a:extLst>
                  <a:ext uri="{0D108BD9-81ED-4DB2-BD59-A6C34878D82A}">
                    <a16:rowId xmlns:a16="http://schemas.microsoft.com/office/drawing/2014/main" val="2916806045"/>
                  </a:ext>
                </a:extLst>
              </a:tr>
            </a:tbl>
          </a:graphicData>
        </a:graphic>
      </p:graphicFrame>
    </p:spTree>
    <p:extLst>
      <p:ext uri="{BB962C8B-B14F-4D97-AF65-F5344CB8AC3E}">
        <p14:creationId xmlns:p14="http://schemas.microsoft.com/office/powerpoint/2010/main" val="6986670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r>
              <a:rPr lang="en-US">
                <a:ea typeface="Calibri"/>
                <a:cs typeface="Calibri"/>
              </a:rPr>
              <a:t>Team 519: PLC Controls Lab </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39</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p:txBody>
          <a:bodyPr/>
          <a:lstStyle/>
          <a:p>
            <a:r>
              <a:rPr lang="en-US"/>
              <a:t>Stakeholders</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p:txBody>
          <a:bodyPr/>
          <a:lstStyle/>
          <a:p>
            <a:r>
              <a:rPr lang="en-US"/>
              <a:t>Mason Walters</a:t>
            </a:r>
          </a:p>
        </p:txBody>
      </p:sp>
      <p:graphicFrame>
        <p:nvGraphicFramePr>
          <p:cNvPr id="5" name="Table 4">
            <a:extLst>
              <a:ext uri="{FF2B5EF4-FFF2-40B4-BE49-F238E27FC236}">
                <a16:creationId xmlns:a16="http://schemas.microsoft.com/office/drawing/2014/main" id="{AFCB0852-3A04-6A7B-6AF9-235D70103C30}"/>
              </a:ext>
            </a:extLst>
          </p:cNvPr>
          <p:cNvGraphicFramePr>
            <a:graphicFrameLocks noGrp="1"/>
          </p:cNvGraphicFramePr>
          <p:nvPr>
            <p:extLst>
              <p:ext uri="{D42A27DB-BD31-4B8C-83A1-F6EECF244321}">
                <p14:modId xmlns:p14="http://schemas.microsoft.com/office/powerpoint/2010/main" val="1061206634"/>
              </p:ext>
            </p:extLst>
          </p:nvPr>
        </p:nvGraphicFramePr>
        <p:xfrm>
          <a:off x="1112762" y="1572380"/>
          <a:ext cx="8421395" cy="4663440"/>
        </p:xfrm>
        <a:graphic>
          <a:graphicData uri="http://schemas.openxmlformats.org/drawingml/2006/table">
            <a:tbl>
              <a:tblPr firstRow="1" bandRow="1">
                <a:tableStyleId>{5C22544A-7EE6-4342-B048-85BDC9FD1C3A}</a:tableStyleId>
              </a:tblPr>
              <a:tblGrid>
                <a:gridCol w="1684279">
                  <a:extLst>
                    <a:ext uri="{9D8B030D-6E8A-4147-A177-3AD203B41FA5}">
                      <a16:colId xmlns:a16="http://schemas.microsoft.com/office/drawing/2014/main" val="3355998604"/>
                    </a:ext>
                  </a:extLst>
                </a:gridCol>
                <a:gridCol w="1684279">
                  <a:extLst>
                    <a:ext uri="{9D8B030D-6E8A-4147-A177-3AD203B41FA5}">
                      <a16:colId xmlns:a16="http://schemas.microsoft.com/office/drawing/2014/main" val="2633811685"/>
                    </a:ext>
                  </a:extLst>
                </a:gridCol>
                <a:gridCol w="1684279">
                  <a:extLst>
                    <a:ext uri="{9D8B030D-6E8A-4147-A177-3AD203B41FA5}">
                      <a16:colId xmlns:a16="http://schemas.microsoft.com/office/drawing/2014/main" val="662211672"/>
                    </a:ext>
                  </a:extLst>
                </a:gridCol>
                <a:gridCol w="1684279">
                  <a:extLst>
                    <a:ext uri="{9D8B030D-6E8A-4147-A177-3AD203B41FA5}">
                      <a16:colId xmlns:a16="http://schemas.microsoft.com/office/drawing/2014/main" val="254788453"/>
                    </a:ext>
                  </a:extLst>
                </a:gridCol>
                <a:gridCol w="1684279">
                  <a:extLst>
                    <a:ext uri="{9D8B030D-6E8A-4147-A177-3AD203B41FA5}">
                      <a16:colId xmlns:a16="http://schemas.microsoft.com/office/drawing/2014/main" val="4196329862"/>
                    </a:ext>
                  </a:extLst>
                </a:gridCol>
              </a:tblGrid>
              <a:tr h="612611">
                <a:tc>
                  <a:txBody>
                    <a:bodyPr/>
                    <a:lstStyle/>
                    <a:p>
                      <a:pPr algn="ctr"/>
                      <a:endParaRPr lang="en-US" u="none">
                        <a:latin typeface="Calibri"/>
                      </a:endParaRPr>
                    </a:p>
                  </a:txBody>
                  <a:tcPr anchor="ctr">
                    <a:solidFill>
                      <a:srgbClr val="ED7D31"/>
                    </a:solidFill>
                  </a:tcPr>
                </a:tc>
                <a:tc>
                  <a:txBody>
                    <a:bodyPr/>
                    <a:lstStyle/>
                    <a:p>
                      <a:pPr algn="ctr"/>
                      <a:r>
                        <a:rPr lang="en-US" u="none">
                          <a:latin typeface="Calibri"/>
                        </a:rPr>
                        <a:t>Investors</a:t>
                      </a:r>
                    </a:p>
                  </a:txBody>
                  <a:tcPr anchor="ctr">
                    <a:solidFill>
                      <a:srgbClr val="ED7D31"/>
                    </a:solidFill>
                  </a:tcPr>
                </a:tc>
                <a:tc>
                  <a:txBody>
                    <a:bodyPr/>
                    <a:lstStyle/>
                    <a:p>
                      <a:pPr algn="ctr"/>
                      <a:r>
                        <a:rPr lang="en-US" u="none">
                          <a:latin typeface="Calibri"/>
                        </a:rPr>
                        <a:t>Decision Makers</a:t>
                      </a:r>
                    </a:p>
                  </a:txBody>
                  <a:tcPr anchor="ctr">
                    <a:solidFill>
                      <a:srgbClr val="ED7D31"/>
                    </a:solidFill>
                  </a:tcPr>
                </a:tc>
                <a:tc>
                  <a:txBody>
                    <a:bodyPr/>
                    <a:lstStyle/>
                    <a:p>
                      <a:pPr algn="ctr"/>
                      <a:r>
                        <a:rPr lang="en-US" u="none">
                          <a:latin typeface="Calibri"/>
                        </a:rPr>
                        <a:t>Advisors</a:t>
                      </a:r>
                    </a:p>
                  </a:txBody>
                  <a:tcPr anchor="ctr">
                    <a:solidFill>
                      <a:srgbClr val="ED7D31"/>
                    </a:solidFill>
                  </a:tcPr>
                </a:tc>
                <a:tc>
                  <a:txBody>
                    <a:bodyPr/>
                    <a:lstStyle/>
                    <a:p>
                      <a:pPr algn="ctr"/>
                      <a:r>
                        <a:rPr lang="en-US" u="none">
                          <a:latin typeface="Calibri"/>
                        </a:rPr>
                        <a:t>Receivers</a:t>
                      </a:r>
                    </a:p>
                  </a:txBody>
                  <a:tcPr anchor="ctr">
                    <a:solidFill>
                      <a:srgbClr val="ED7D31"/>
                    </a:solidFill>
                  </a:tcPr>
                </a:tc>
                <a:extLst>
                  <a:ext uri="{0D108BD9-81ED-4DB2-BD59-A6C34878D82A}">
                    <a16:rowId xmlns:a16="http://schemas.microsoft.com/office/drawing/2014/main" val="2809034987"/>
                  </a:ext>
                </a:extLst>
              </a:tr>
              <a:tr h="612611">
                <a:tc>
                  <a:txBody>
                    <a:bodyPr/>
                    <a:lstStyle/>
                    <a:p>
                      <a:pPr algn="ctr"/>
                      <a:r>
                        <a:rPr lang="en-US" b="1" u="none">
                          <a:solidFill>
                            <a:schemeClr val="bg1"/>
                          </a:solidFill>
                          <a:latin typeface="Calibri"/>
                        </a:rPr>
                        <a:t>Sponsors</a:t>
                      </a:r>
                    </a:p>
                  </a:txBody>
                  <a:tcPr anchor="ctr">
                    <a:solidFill>
                      <a:srgbClr val="ED7D31"/>
                    </a:solidFill>
                  </a:tcPr>
                </a:tc>
                <a:tc>
                  <a:txBody>
                    <a:bodyPr/>
                    <a:lstStyle/>
                    <a:p>
                      <a:pPr algn="ctr"/>
                      <a:r>
                        <a:rPr lang="en-US" u="none">
                          <a:latin typeface="Calibri"/>
                        </a:rPr>
                        <a:t>Dr. McConomy</a:t>
                      </a:r>
                    </a:p>
                    <a:p>
                      <a:pPr lvl="0" algn="ctr">
                        <a:buNone/>
                      </a:pP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McConomy</a:t>
                      </a:r>
                    </a:p>
                    <a:p>
                      <a:pPr lvl="0" algn="ctr">
                        <a:buNone/>
                      </a:pP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McConomy</a:t>
                      </a:r>
                    </a:p>
                    <a:p>
                      <a:pPr lvl="0" algn="ctr">
                        <a:buNone/>
                      </a:pPr>
                      <a:r>
                        <a:rPr lang="en-US" u="none">
                          <a:latin typeface="Calibri"/>
                        </a:rPr>
                        <a:t>Dr. Ordonez</a:t>
                      </a:r>
                    </a:p>
                  </a:txBody>
                  <a:tcPr anchor="ctr">
                    <a:solidFill>
                      <a:schemeClr val="bg2">
                        <a:lumMod val="20000"/>
                        <a:lumOff val="80000"/>
                      </a:schemeClr>
                    </a:solidFill>
                  </a:tcPr>
                </a:tc>
                <a:extLst>
                  <a:ext uri="{0D108BD9-81ED-4DB2-BD59-A6C34878D82A}">
                    <a16:rowId xmlns:a16="http://schemas.microsoft.com/office/drawing/2014/main" val="2149106793"/>
                  </a:ext>
                </a:extLst>
              </a:tr>
              <a:tr h="612611">
                <a:tc>
                  <a:txBody>
                    <a:bodyPr/>
                    <a:lstStyle/>
                    <a:p>
                      <a:pPr algn="ctr"/>
                      <a:r>
                        <a:rPr lang="en-US" b="1" u="none">
                          <a:solidFill>
                            <a:schemeClr val="bg1"/>
                          </a:solidFill>
                          <a:latin typeface="Calibri"/>
                        </a:rPr>
                        <a:t>Managers</a:t>
                      </a:r>
                    </a:p>
                  </a:txBody>
                  <a:tcPr anchor="ctr">
                    <a:solidFill>
                      <a:srgbClr val="ED7D31"/>
                    </a:solidFill>
                  </a:tcPr>
                </a:tc>
                <a:tc>
                  <a:txBody>
                    <a:bodyPr/>
                    <a:lstStyle/>
                    <a:p>
                      <a:pPr algn="ctr"/>
                      <a:r>
                        <a:rPr lang="en-US" u="none">
                          <a:latin typeface="Calibri"/>
                        </a:rPr>
                        <a:t>Dr. McConomy</a:t>
                      </a:r>
                    </a:p>
                    <a:p>
                      <a:pPr lvl="0" algn="ctr">
                        <a:buNone/>
                      </a:pP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McConomy</a:t>
                      </a:r>
                    </a:p>
                    <a:p>
                      <a:pPr lvl="0" algn="ctr">
                        <a:buNone/>
                      </a:pPr>
                      <a:r>
                        <a:rPr lang="en-US" u="none">
                          <a:latin typeface="Calibri"/>
                        </a:rPr>
                        <a:t>Dr. Ordonez</a:t>
                      </a:r>
                    </a:p>
                  </a:txBody>
                  <a:tcPr anchor="ctr">
                    <a:solidFill>
                      <a:schemeClr val="bg2">
                        <a:lumMod val="20000"/>
                        <a:lumOff val="80000"/>
                      </a:schemeClr>
                    </a:solidFill>
                  </a:tcPr>
                </a:tc>
                <a:tc>
                  <a:txBody>
                    <a:bodyPr/>
                    <a:lstStyle/>
                    <a:p>
                      <a:pPr lvl="0" algn="ctr">
                        <a:buNone/>
                      </a:pPr>
                      <a:r>
                        <a:rPr lang="en-US" sz="1800" b="0" i="0" u="none" strike="noStrike" noProof="0">
                          <a:solidFill>
                            <a:srgbClr val="000000"/>
                          </a:solidFill>
                          <a:latin typeface="Calibri"/>
                        </a:rPr>
                        <a:t>Dr. McConomy</a:t>
                      </a:r>
                    </a:p>
                    <a:p>
                      <a:pPr lvl="0" algn="ctr">
                        <a:buNone/>
                      </a:pPr>
                      <a:r>
                        <a:rPr lang="en-US" sz="1800" b="0" i="0" u="none" strike="noStrike" noProof="0">
                          <a:solidFill>
                            <a:srgbClr val="000000"/>
                          </a:solidFill>
                          <a:latin typeface="Calibri"/>
                        </a:rPr>
                        <a:t>Dr. Ordonez</a:t>
                      </a:r>
                      <a:endParaRPr lang="en-US"/>
                    </a:p>
                  </a:txBody>
                  <a:tcPr anchor="ctr">
                    <a:solidFill>
                      <a:schemeClr val="bg2">
                        <a:lumMod val="20000"/>
                        <a:lumOff val="80000"/>
                      </a:schemeClr>
                    </a:solidFill>
                  </a:tcPr>
                </a:tc>
                <a:tc>
                  <a:txBody>
                    <a:bodyPr/>
                    <a:lstStyle/>
                    <a:p>
                      <a:pPr lvl="0" algn="ctr">
                        <a:buNone/>
                      </a:pPr>
                      <a:r>
                        <a:rPr lang="en-US" sz="1800" b="0" i="0" u="none" strike="noStrike" noProof="0">
                          <a:solidFill>
                            <a:srgbClr val="000000"/>
                          </a:solidFill>
                          <a:latin typeface="Calibri"/>
                        </a:rPr>
                        <a:t>Dr. McConomy</a:t>
                      </a:r>
                    </a:p>
                    <a:p>
                      <a:pPr lvl="0" algn="ctr">
                        <a:buNone/>
                      </a:pPr>
                      <a:r>
                        <a:rPr lang="en-US" sz="1800" b="0" i="0" u="none" strike="noStrike" noProof="0">
                          <a:solidFill>
                            <a:srgbClr val="000000"/>
                          </a:solidFill>
                          <a:latin typeface="Calibri"/>
                        </a:rPr>
                        <a:t>Dr. Ordonez</a:t>
                      </a:r>
                      <a:endParaRPr lang="en-US"/>
                    </a:p>
                  </a:txBody>
                  <a:tcPr anchor="ctr">
                    <a:solidFill>
                      <a:schemeClr val="bg2">
                        <a:lumMod val="20000"/>
                        <a:lumOff val="80000"/>
                      </a:schemeClr>
                    </a:solidFill>
                  </a:tcPr>
                </a:tc>
                <a:extLst>
                  <a:ext uri="{0D108BD9-81ED-4DB2-BD59-A6C34878D82A}">
                    <a16:rowId xmlns:a16="http://schemas.microsoft.com/office/drawing/2014/main" val="1742232316"/>
                  </a:ext>
                </a:extLst>
              </a:tr>
              <a:tr h="612611">
                <a:tc>
                  <a:txBody>
                    <a:bodyPr/>
                    <a:lstStyle/>
                    <a:p>
                      <a:pPr algn="ctr"/>
                      <a:r>
                        <a:rPr lang="en-US" b="1" u="none">
                          <a:solidFill>
                            <a:schemeClr val="bg1"/>
                          </a:solidFill>
                          <a:latin typeface="Calibri"/>
                        </a:rPr>
                        <a:t>Experts</a:t>
                      </a:r>
                    </a:p>
                  </a:txBody>
                  <a:tcPr anchor="ctr">
                    <a:solidFill>
                      <a:srgbClr val="ED7D31"/>
                    </a:solidFill>
                  </a:tcPr>
                </a:tc>
                <a:tc>
                  <a:txBody>
                    <a:bodyPr/>
                    <a:lstStyle/>
                    <a:p>
                      <a:pPr algn="ctr"/>
                      <a:r>
                        <a:rPr lang="en-US" u="none">
                          <a:latin typeface="Calibri"/>
                        </a:rPr>
                        <a:t>Rockwell Auto.</a:t>
                      </a:r>
                    </a:p>
                  </a:txBody>
                  <a:tcPr anchor="ctr">
                    <a:solidFill>
                      <a:schemeClr val="bg2">
                        <a:lumMod val="20000"/>
                        <a:lumOff val="80000"/>
                      </a:schemeClr>
                    </a:solidFill>
                  </a:tcPr>
                </a:tc>
                <a:tc>
                  <a:txBody>
                    <a:bodyPr/>
                    <a:lstStyle/>
                    <a:p>
                      <a:pPr algn="ctr"/>
                      <a:r>
                        <a:rPr lang="en-US" u="none">
                          <a:latin typeface="Calibri"/>
                        </a:rPr>
                        <a:t>Rockwell Auto.</a:t>
                      </a:r>
                    </a:p>
                  </a:txBody>
                  <a:tcPr anchor="ctr">
                    <a:solidFill>
                      <a:schemeClr val="bg2">
                        <a:lumMod val="20000"/>
                        <a:lumOff val="80000"/>
                      </a:schemeClr>
                    </a:solidFill>
                  </a:tcPr>
                </a:tc>
                <a:tc>
                  <a:txBody>
                    <a:bodyPr/>
                    <a:lstStyle/>
                    <a:p>
                      <a:pPr lvl="0" algn="ctr">
                        <a:buNone/>
                      </a:pPr>
                      <a:r>
                        <a:rPr lang="en-US" sz="1800" b="0" i="0" u="none" strike="noStrike" noProof="0">
                          <a:solidFill>
                            <a:srgbClr val="000000"/>
                          </a:solidFill>
                          <a:latin typeface="Calibri"/>
                        </a:rPr>
                        <a:t>Dr. McConomy</a:t>
                      </a:r>
                    </a:p>
                    <a:p>
                      <a:pPr lvl="0" algn="ctr">
                        <a:buNone/>
                      </a:pPr>
                      <a:r>
                        <a:rPr lang="en-US" sz="1800" b="0" i="0" u="none" strike="noStrike" noProof="0">
                          <a:solidFill>
                            <a:srgbClr val="000000"/>
                          </a:solidFill>
                          <a:latin typeface="Calibri"/>
                        </a:rPr>
                        <a:t>Dr. Ordonez</a:t>
                      </a:r>
                      <a:endParaRPr lang="en-US"/>
                    </a:p>
                  </a:txBody>
                  <a:tcPr anchor="ctr">
                    <a:solidFill>
                      <a:schemeClr val="bg2">
                        <a:lumMod val="20000"/>
                        <a:lumOff val="80000"/>
                      </a:schemeClr>
                    </a:solidFill>
                  </a:tcPr>
                </a:tc>
                <a:tc>
                  <a:txBody>
                    <a:bodyPr/>
                    <a:lstStyle/>
                    <a:p>
                      <a:pPr algn="ctr"/>
                      <a:r>
                        <a:rPr lang="en-US" u="none">
                          <a:latin typeface="Calibri"/>
                        </a:rPr>
                        <a:t>Rockwell Auto.</a:t>
                      </a:r>
                    </a:p>
                  </a:txBody>
                  <a:tcPr anchor="ctr">
                    <a:solidFill>
                      <a:schemeClr val="bg2">
                        <a:lumMod val="20000"/>
                        <a:lumOff val="80000"/>
                      </a:schemeClr>
                    </a:solidFill>
                  </a:tcPr>
                </a:tc>
                <a:extLst>
                  <a:ext uri="{0D108BD9-81ED-4DB2-BD59-A6C34878D82A}">
                    <a16:rowId xmlns:a16="http://schemas.microsoft.com/office/drawing/2014/main" val="1888928426"/>
                  </a:ext>
                </a:extLst>
              </a:tr>
              <a:tr h="872506">
                <a:tc>
                  <a:txBody>
                    <a:bodyPr/>
                    <a:lstStyle/>
                    <a:p>
                      <a:pPr algn="ctr"/>
                      <a:r>
                        <a:rPr lang="en-US" b="1" u="none">
                          <a:solidFill>
                            <a:schemeClr val="bg1"/>
                          </a:solidFill>
                          <a:latin typeface="Calibri"/>
                        </a:rPr>
                        <a:t>Operators</a:t>
                      </a:r>
                    </a:p>
                  </a:txBody>
                  <a:tcPr anchor="ctr">
                    <a:solidFill>
                      <a:srgbClr val="ED7D31"/>
                    </a:solidFill>
                  </a:tcPr>
                </a:tc>
                <a:tc>
                  <a:txBody>
                    <a:bodyPr/>
                    <a:lstStyle/>
                    <a:p>
                      <a:pPr algn="ctr"/>
                      <a:r>
                        <a:rPr lang="en-US" u="none">
                          <a:latin typeface="Calibri"/>
                        </a:rPr>
                        <a:t>N/A</a:t>
                      </a:r>
                    </a:p>
                  </a:txBody>
                  <a:tcPr anchor="ctr">
                    <a:solidFill>
                      <a:schemeClr val="bg2">
                        <a:lumMod val="20000"/>
                        <a:lumOff val="80000"/>
                      </a:schemeClr>
                    </a:solidFill>
                  </a:tcPr>
                </a:tc>
                <a:tc>
                  <a:txBody>
                    <a:bodyPr/>
                    <a:lstStyle/>
                    <a:p>
                      <a:pPr algn="ct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Ordonez</a:t>
                      </a:r>
                    </a:p>
                    <a:p>
                      <a:pPr lvl="0" algn="ctr">
                        <a:buNone/>
                      </a:pPr>
                      <a:r>
                        <a:rPr lang="en-US" u="none">
                          <a:latin typeface="Calibri"/>
                        </a:rPr>
                        <a:t>Rockwell Auto. </a:t>
                      </a:r>
                    </a:p>
                  </a:txBody>
                  <a:tcPr anchor="ctr">
                    <a:solidFill>
                      <a:schemeClr val="bg2">
                        <a:lumMod val="20000"/>
                        <a:lumOff val="80000"/>
                      </a:schemeClr>
                    </a:solidFill>
                  </a:tcPr>
                </a:tc>
                <a:tc>
                  <a:txBody>
                    <a:bodyPr/>
                    <a:lstStyle/>
                    <a:p>
                      <a:pPr algn="ctr"/>
                      <a:r>
                        <a:rPr lang="en-US" u="none">
                          <a:highlight>
                            <a:srgbClr val="FFFF00"/>
                          </a:highlight>
                          <a:latin typeface="Calibri"/>
                        </a:rPr>
                        <a:t>Dr. Ordonez</a:t>
                      </a:r>
                    </a:p>
                    <a:p>
                      <a:pPr lvl="0" algn="ctr">
                        <a:buNone/>
                      </a:pPr>
                      <a:r>
                        <a:rPr lang="en-US" u="none">
                          <a:highlight>
                            <a:srgbClr val="FFFF00"/>
                          </a:highlight>
                          <a:latin typeface="Calibri"/>
                        </a:rPr>
                        <a:t>Students, TA's</a:t>
                      </a:r>
                    </a:p>
                    <a:p>
                      <a:pPr lvl="0" algn="ctr">
                        <a:buNone/>
                      </a:pPr>
                      <a:r>
                        <a:rPr lang="en-US" u="none">
                          <a:highlight>
                            <a:srgbClr val="FFFF00"/>
                          </a:highlight>
                          <a:latin typeface="Calibri"/>
                        </a:rPr>
                        <a:t>Rockwell Auto.</a:t>
                      </a:r>
                    </a:p>
                  </a:txBody>
                  <a:tcPr anchor="ctr">
                    <a:solidFill>
                      <a:schemeClr val="bg2">
                        <a:lumMod val="20000"/>
                        <a:lumOff val="80000"/>
                      </a:schemeClr>
                    </a:solidFill>
                  </a:tcPr>
                </a:tc>
                <a:extLst>
                  <a:ext uri="{0D108BD9-81ED-4DB2-BD59-A6C34878D82A}">
                    <a16:rowId xmlns:a16="http://schemas.microsoft.com/office/drawing/2014/main" val="3552905609"/>
                  </a:ext>
                </a:extLst>
              </a:tr>
              <a:tr h="1132400">
                <a:tc>
                  <a:txBody>
                    <a:bodyPr/>
                    <a:lstStyle/>
                    <a:p>
                      <a:pPr algn="ctr"/>
                      <a:r>
                        <a:rPr lang="en-US" b="1" u="none">
                          <a:solidFill>
                            <a:schemeClr val="bg1"/>
                          </a:solidFill>
                          <a:latin typeface="Calibri"/>
                        </a:rPr>
                        <a:t>General Readers</a:t>
                      </a:r>
                    </a:p>
                  </a:txBody>
                  <a:tcPr anchor="ctr">
                    <a:solidFill>
                      <a:srgbClr val="ED7D31"/>
                    </a:solidFill>
                  </a:tcPr>
                </a:tc>
                <a:tc>
                  <a:txBody>
                    <a:bodyPr/>
                    <a:lstStyle/>
                    <a:p>
                      <a:pPr algn="ctr"/>
                      <a:r>
                        <a:rPr lang="en-US" u="none">
                          <a:latin typeface="Calibri"/>
                        </a:rPr>
                        <a:t>N/A</a:t>
                      </a:r>
                    </a:p>
                  </a:txBody>
                  <a:tcPr anchor="ctr">
                    <a:solidFill>
                      <a:schemeClr val="bg2">
                        <a:lumMod val="20000"/>
                        <a:lumOff val="80000"/>
                      </a:schemeClr>
                    </a:solidFill>
                  </a:tcPr>
                </a:tc>
                <a:tc>
                  <a:txBody>
                    <a:bodyPr/>
                    <a:lstStyle/>
                    <a:p>
                      <a:pPr algn="ct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McConomy</a:t>
                      </a:r>
                    </a:p>
                    <a:p>
                      <a:pPr lvl="0" algn="ctr">
                        <a:buNone/>
                      </a:pP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a:t>
                      </a:r>
                      <a:r>
                        <a:rPr lang="en-US" u="none" err="1">
                          <a:latin typeface="Calibri"/>
                        </a:rPr>
                        <a:t>McConomy</a:t>
                      </a:r>
                      <a:endParaRPr lang="en-US" u="none">
                        <a:latin typeface="Calibri"/>
                      </a:endParaRPr>
                    </a:p>
                    <a:p>
                      <a:pPr lvl="0" algn="ctr">
                        <a:buNone/>
                      </a:pPr>
                      <a:r>
                        <a:rPr lang="en-US" u="none">
                          <a:latin typeface="Calibri"/>
                        </a:rPr>
                        <a:t>Dr. Ordonez</a:t>
                      </a:r>
                    </a:p>
                    <a:p>
                      <a:pPr lvl="0" algn="ctr">
                        <a:buNone/>
                      </a:pPr>
                      <a:r>
                        <a:rPr lang="en-US" u="none">
                          <a:latin typeface="Calibri"/>
                        </a:rPr>
                        <a:t>Students, TA's</a:t>
                      </a:r>
                    </a:p>
                    <a:p>
                      <a:pPr lvl="0" algn="ctr">
                        <a:buNone/>
                      </a:pPr>
                      <a:r>
                        <a:rPr lang="en-US" u="none">
                          <a:latin typeface="Calibri"/>
                        </a:rPr>
                        <a:t>General Public</a:t>
                      </a:r>
                    </a:p>
                  </a:txBody>
                  <a:tcPr anchor="ctr">
                    <a:solidFill>
                      <a:schemeClr val="bg2">
                        <a:lumMod val="20000"/>
                        <a:lumOff val="80000"/>
                      </a:schemeClr>
                    </a:solidFill>
                  </a:tcPr>
                </a:tc>
                <a:extLst>
                  <a:ext uri="{0D108BD9-81ED-4DB2-BD59-A6C34878D82A}">
                    <a16:rowId xmlns:a16="http://schemas.microsoft.com/office/drawing/2014/main" val="2916806045"/>
                  </a:ext>
                </a:extLst>
              </a:tr>
            </a:tbl>
          </a:graphicData>
        </a:graphic>
      </p:graphicFrame>
    </p:spTree>
    <p:extLst>
      <p:ext uri="{BB962C8B-B14F-4D97-AF65-F5344CB8AC3E}">
        <p14:creationId xmlns:p14="http://schemas.microsoft.com/office/powerpoint/2010/main" val="941139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17441-03A1-96ED-26AD-2FB37F08735D}"/>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4F8D85-A90B-1F84-0BAB-305CA51DA14E}"/>
              </a:ext>
            </a:extLst>
          </p:cNvPr>
          <p:cNvSpPr>
            <a:spLocks noGrp="1"/>
          </p:cNvSpPr>
          <p:nvPr>
            <p:ph type="ftr" sz="quarter" idx="11"/>
          </p:nvPr>
        </p:nvSpPr>
        <p:spPr/>
        <p:txBody>
          <a:bodyPr/>
          <a:lstStyle/>
          <a:p>
            <a:r>
              <a:rPr lang="en-US">
                <a:ea typeface="Calibri"/>
                <a:cs typeface="Calibri"/>
              </a:rPr>
              <a:t>Team 519: PLC Controls Lab</a:t>
            </a:r>
            <a:endParaRPr lang="en-US"/>
          </a:p>
        </p:txBody>
      </p:sp>
      <p:sp>
        <p:nvSpPr>
          <p:cNvPr id="4" name="Slide Number Placeholder 3">
            <a:extLst>
              <a:ext uri="{FF2B5EF4-FFF2-40B4-BE49-F238E27FC236}">
                <a16:creationId xmlns:a16="http://schemas.microsoft.com/office/drawing/2014/main" id="{32776157-B5D0-7460-05D2-DF1A3017882A}"/>
              </a:ext>
            </a:extLst>
          </p:cNvPr>
          <p:cNvSpPr>
            <a:spLocks noGrp="1"/>
          </p:cNvSpPr>
          <p:nvPr>
            <p:ph type="sldNum" sz="quarter" idx="12"/>
          </p:nvPr>
        </p:nvSpPr>
        <p:spPr/>
        <p:txBody>
          <a:bodyPr/>
          <a:lstStyle/>
          <a:p>
            <a:fld id="{A5AEF524-62EC-C340-82A1-9F47B6C43E55}" type="slidenum">
              <a:rPr lang="en-US" smtClean="0"/>
              <a:t>4</a:t>
            </a:fld>
            <a:endParaRPr lang="en-US"/>
          </a:p>
        </p:txBody>
      </p:sp>
      <p:sp>
        <p:nvSpPr>
          <p:cNvPr id="5" name="Title 4">
            <a:extLst>
              <a:ext uri="{FF2B5EF4-FFF2-40B4-BE49-F238E27FC236}">
                <a16:creationId xmlns:a16="http://schemas.microsoft.com/office/drawing/2014/main" id="{36C9FF26-6118-9B3A-B62E-3044747D0532}"/>
              </a:ext>
            </a:extLst>
          </p:cNvPr>
          <p:cNvSpPr>
            <a:spLocks noGrp="1"/>
          </p:cNvSpPr>
          <p:nvPr>
            <p:ph type="title"/>
          </p:nvPr>
        </p:nvSpPr>
        <p:spPr/>
        <p:txBody>
          <a:bodyPr/>
          <a:lstStyle/>
          <a:p>
            <a:r>
              <a:rPr lang="en-US"/>
              <a:t>MCU Vs. PLC</a:t>
            </a:r>
          </a:p>
        </p:txBody>
      </p:sp>
      <p:sp>
        <p:nvSpPr>
          <p:cNvPr id="11" name="Hexagon 10">
            <a:extLst>
              <a:ext uri="{FF2B5EF4-FFF2-40B4-BE49-F238E27FC236}">
                <a16:creationId xmlns:a16="http://schemas.microsoft.com/office/drawing/2014/main" id="{64B5FA61-5DAE-9E36-9D26-75383B80E3CD}"/>
              </a:ext>
            </a:extLst>
          </p:cNvPr>
          <p:cNvSpPr/>
          <p:nvPr/>
        </p:nvSpPr>
        <p:spPr>
          <a:xfrm>
            <a:off x="329348" y="1698293"/>
            <a:ext cx="4631266" cy="4106336"/>
          </a:xfrm>
          <a:prstGeom prst="hexago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Processor outline">
            <a:extLst>
              <a:ext uri="{FF2B5EF4-FFF2-40B4-BE49-F238E27FC236}">
                <a16:creationId xmlns:a16="http://schemas.microsoft.com/office/drawing/2014/main" id="{4305BA94-989B-B63D-12B8-794094FC69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76759" y="1951668"/>
            <a:ext cx="1136443" cy="1136443"/>
          </a:xfrm>
          <a:prstGeom prst="rect">
            <a:avLst/>
          </a:prstGeom>
        </p:spPr>
      </p:pic>
      <p:sp>
        <p:nvSpPr>
          <p:cNvPr id="15" name="Hexagon 14">
            <a:extLst>
              <a:ext uri="{FF2B5EF4-FFF2-40B4-BE49-F238E27FC236}">
                <a16:creationId xmlns:a16="http://schemas.microsoft.com/office/drawing/2014/main" id="{7337744B-5175-4CC2-C2CC-64476E567FB4}"/>
              </a:ext>
            </a:extLst>
          </p:cNvPr>
          <p:cNvSpPr/>
          <p:nvPr/>
        </p:nvSpPr>
        <p:spPr>
          <a:xfrm>
            <a:off x="5688006" y="1683443"/>
            <a:ext cx="4631266" cy="4106336"/>
          </a:xfrm>
          <a:prstGeom prst="hexagon">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black background with a black square&#10;&#10;Description automatically generated with medium confidence">
            <a:extLst>
              <a:ext uri="{FF2B5EF4-FFF2-40B4-BE49-F238E27FC236}">
                <a16:creationId xmlns:a16="http://schemas.microsoft.com/office/drawing/2014/main" id="{F497AC07-3624-3A9C-69C9-54B0A55C2464}"/>
              </a:ext>
            </a:extLst>
          </p:cNvPr>
          <p:cNvPicPr>
            <a:picLocks noChangeAspect="1"/>
          </p:cNvPicPr>
          <p:nvPr/>
        </p:nvPicPr>
        <p:blipFill>
          <a:blip r:embed="rId5"/>
          <a:stretch>
            <a:fillRect/>
          </a:stretch>
        </p:blipFill>
        <p:spPr>
          <a:xfrm>
            <a:off x="7495468" y="1938559"/>
            <a:ext cx="1016341" cy="1016341"/>
          </a:xfrm>
          <a:prstGeom prst="rect">
            <a:avLst/>
          </a:prstGeom>
        </p:spPr>
      </p:pic>
      <p:sp>
        <p:nvSpPr>
          <p:cNvPr id="18" name="TextBox 17">
            <a:extLst>
              <a:ext uri="{FF2B5EF4-FFF2-40B4-BE49-F238E27FC236}">
                <a16:creationId xmlns:a16="http://schemas.microsoft.com/office/drawing/2014/main" id="{0152CC47-0964-D0E0-59D5-4376F4DB9DBE}"/>
              </a:ext>
            </a:extLst>
          </p:cNvPr>
          <p:cNvSpPr txBox="1"/>
          <p:nvPr/>
        </p:nvSpPr>
        <p:spPr>
          <a:xfrm>
            <a:off x="1339105" y="3200610"/>
            <a:ext cx="2937934" cy="1815882"/>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800">
                <a:solidFill>
                  <a:schemeClr val="bg1"/>
                </a:solidFill>
              </a:rPr>
              <a:t>Smaller</a:t>
            </a:r>
          </a:p>
          <a:p>
            <a:pPr marL="285750" indent="-285750">
              <a:buFont typeface="Arial" panose="020B0604020202020204" pitchFamily="34" charset="0"/>
              <a:buChar char="•"/>
            </a:pPr>
            <a:r>
              <a:rPr lang="en-US" sz="2800">
                <a:solidFill>
                  <a:schemeClr val="bg1"/>
                </a:solidFill>
              </a:rPr>
              <a:t>Limited power</a:t>
            </a:r>
            <a:endParaRPr lang="en-US" sz="2800">
              <a:solidFill>
                <a:schemeClr val="bg1"/>
              </a:solidFill>
              <a:cs typeface="Calibri"/>
            </a:endParaRPr>
          </a:p>
          <a:p>
            <a:pPr marL="285750" indent="-285750">
              <a:buFont typeface="Arial" panose="020B0604020202020204" pitchFamily="34" charset="0"/>
              <a:buChar char="•"/>
            </a:pPr>
            <a:r>
              <a:rPr lang="en-US" sz="2800">
                <a:solidFill>
                  <a:schemeClr val="bg1"/>
                </a:solidFill>
              </a:rPr>
              <a:t>Small scale</a:t>
            </a:r>
            <a:endParaRPr lang="en-US" sz="2800">
              <a:solidFill>
                <a:schemeClr val="bg1"/>
              </a:solidFill>
              <a:cs typeface="Calibri"/>
            </a:endParaRPr>
          </a:p>
          <a:p>
            <a:pPr marL="285750" indent="-285750">
              <a:buFont typeface="Arial" panose="020B0604020202020204" pitchFamily="34" charset="0"/>
              <a:buChar char="•"/>
            </a:pPr>
            <a:r>
              <a:rPr lang="en-US" sz="2800">
                <a:solidFill>
                  <a:schemeClr val="bg1"/>
                </a:solidFill>
              </a:rPr>
              <a:t>C</a:t>
            </a:r>
            <a:endParaRPr lang="en-US" sz="2800">
              <a:solidFill>
                <a:schemeClr val="bg1"/>
              </a:solidFill>
              <a:cs typeface="Calibri"/>
            </a:endParaRPr>
          </a:p>
        </p:txBody>
      </p:sp>
      <p:sp>
        <p:nvSpPr>
          <p:cNvPr id="19" name="TextBox 18">
            <a:extLst>
              <a:ext uri="{FF2B5EF4-FFF2-40B4-BE49-F238E27FC236}">
                <a16:creationId xmlns:a16="http://schemas.microsoft.com/office/drawing/2014/main" id="{45327B4E-6704-E377-E4A5-8B851845F0C5}"/>
              </a:ext>
            </a:extLst>
          </p:cNvPr>
          <p:cNvSpPr txBox="1"/>
          <p:nvPr/>
        </p:nvSpPr>
        <p:spPr>
          <a:xfrm>
            <a:off x="6893264" y="3140178"/>
            <a:ext cx="2937934" cy="1815882"/>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800">
                <a:solidFill>
                  <a:schemeClr val="bg1"/>
                </a:solidFill>
              </a:rPr>
              <a:t>Durable</a:t>
            </a:r>
          </a:p>
          <a:p>
            <a:pPr marL="285750" indent="-285750">
              <a:buFont typeface="Arial" panose="020B0604020202020204" pitchFamily="34" charset="0"/>
              <a:buChar char="•"/>
            </a:pPr>
            <a:r>
              <a:rPr lang="en-US" sz="2800">
                <a:solidFill>
                  <a:schemeClr val="bg1"/>
                </a:solidFill>
              </a:rPr>
              <a:t>Higher power</a:t>
            </a:r>
            <a:endParaRPr lang="en-US" sz="2800">
              <a:solidFill>
                <a:schemeClr val="bg1"/>
              </a:solidFill>
              <a:cs typeface="Calibri"/>
            </a:endParaRPr>
          </a:p>
          <a:p>
            <a:pPr marL="285750" indent="-285750">
              <a:buFont typeface="Arial" panose="020B0604020202020204" pitchFamily="34" charset="0"/>
              <a:buChar char="•"/>
            </a:pPr>
            <a:r>
              <a:rPr lang="en-US" sz="2800">
                <a:solidFill>
                  <a:schemeClr val="bg1"/>
                </a:solidFill>
                <a:cs typeface="Calibri"/>
              </a:rPr>
              <a:t>Large scale</a:t>
            </a:r>
          </a:p>
          <a:p>
            <a:pPr marL="285750" indent="-285750">
              <a:buFont typeface="Arial" panose="020B0604020202020204" pitchFamily="34" charset="0"/>
              <a:buChar char="•"/>
            </a:pPr>
            <a:r>
              <a:rPr lang="en-US" sz="2800">
                <a:solidFill>
                  <a:schemeClr val="bg1"/>
                </a:solidFill>
              </a:rPr>
              <a:t>Ladder logic</a:t>
            </a:r>
            <a:endParaRPr lang="en-US" sz="2800">
              <a:solidFill>
                <a:schemeClr val="bg1"/>
              </a:solidFill>
              <a:cs typeface="Calibri"/>
            </a:endParaRPr>
          </a:p>
        </p:txBody>
      </p:sp>
      <p:sp>
        <p:nvSpPr>
          <p:cNvPr id="7" name="Text Placeholder 6">
            <a:extLst>
              <a:ext uri="{FF2B5EF4-FFF2-40B4-BE49-F238E27FC236}">
                <a16:creationId xmlns:a16="http://schemas.microsoft.com/office/drawing/2014/main" id="{D7E01C9C-6F40-F8B0-F2AA-F601FA494BFF}"/>
              </a:ext>
            </a:extLst>
          </p:cNvPr>
          <p:cNvSpPr>
            <a:spLocks noGrp="1"/>
          </p:cNvSpPr>
          <p:nvPr>
            <p:ph type="body" sz="quarter" idx="21"/>
          </p:nvPr>
        </p:nvSpPr>
        <p:spPr/>
        <p:txBody>
          <a:bodyPr/>
          <a:lstStyle/>
          <a:p>
            <a:r>
              <a:rPr lang="en-US"/>
              <a:t>Grant Hoffmeyer</a:t>
            </a:r>
          </a:p>
        </p:txBody>
      </p:sp>
    </p:spTree>
    <p:extLst>
      <p:ext uri="{BB962C8B-B14F-4D97-AF65-F5344CB8AC3E}">
        <p14:creationId xmlns:p14="http://schemas.microsoft.com/office/powerpoint/2010/main" val="18963731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0E5A90A-1636-E6D0-243C-E825A95B05AE}"/>
              </a:ext>
            </a:extLst>
          </p:cNvPr>
          <p:cNvSpPr>
            <a:spLocks noGrp="1"/>
          </p:cNvSpPr>
          <p:nvPr>
            <p:ph type="title"/>
          </p:nvPr>
        </p:nvSpPr>
        <p:spPr/>
        <p:txBody>
          <a:bodyPr/>
          <a:lstStyle/>
          <a:p>
            <a:r>
              <a:rPr lang="en-US"/>
              <a:t>Customer Needs</a:t>
            </a:r>
          </a:p>
        </p:txBody>
      </p:sp>
      <p:sp>
        <p:nvSpPr>
          <p:cNvPr id="4" name="Slide Number Placeholder 3">
            <a:extLst>
              <a:ext uri="{FF2B5EF4-FFF2-40B4-BE49-F238E27FC236}">
                <a16:creationId xmlns:a16="http://schemas.microsoft.com/office/drawing/2014/main" id="{6077AF4D-350E-6743-A68A-5D94671DA77D}"/>
              </a:ext>
            </a:extLst>
          </p:cNvPr>
          <p:cNvSpPr>
            <a:spLocks noGrp="1"/>
          </p:cNvSpPr>
          <p:nvPr>
            <p:ph type="sldNum" sz="quarter" idx="10"/>
          </p:nvPr>
        </p:nvSpPr>
        <p:spPr/>
        <p:txBody>
          <a:bodyPr/>
          <a:lstStyle/>
          <a:p>
            <a:fld id="{A5AEF524-62EC-C340-82A1-9F47B6C43E55}" type="slidenum">
              <a:rPr lang="en-US" smtClean="0"/>
              <a:t>40</a:t>
            </a:fld>
            <a:endParaRPr lang="en-US"/>
          </a:p>
        </p:txBody>
      </p:sp>
      <p:sp>
        <p:nvSpPr>
          <p:cNvPr id="3" name="Footer Placeholder 2">
            <a:extLst>
              <a:ext uri="{FF2B5EF4-FFF2-40B4-BE49-F238E27FC236}">
                <a16:creationId xmlns:a16="http://schemas.microsoft.com/office/drawing/2014/main" id="{CD6D1F7D-444B-332F-E636-7890E439C252}"/>
              </a:ext>
            </a:extLst>
          </p:cNvPr>
          <p:cNvSpPr>
            <a:spLocks noGrp="1"/>
          </p:cNvSpPr>
          <p:nvPr>
            <p:ph type="ftr" sz="quarter" idx="11"/>
          </p:nvPr>
        </p:nvSpPr>
        <p:spPr/>
        <p:txBody>
          <a:bodyPr/>
          <a:lstStyle/>
          <a:p>
            <a:r>
              <a:rPr lang="en-US">
                <a:ea typeface="Calibri"/>
                <a:cs typeface="Calibri"/>
              </a:rPr>
              <a:t>Team 519: PLC Controls Lab </a:t>
            </a:r>
            <a:endParaRPr lang="en-US">
              <a:solidFill>
                <a:srgbClr val="000000"/>
              </a:solidFill>
              <a:ea typeface="Calibri"/>
              <a:cs typeface="Calibri"/>
            </a:endParaRPr>
          </a:p>
        </p:txBody>
      </p:sp>
      <p:sp>
        <p:nvSpPr>
          <p:cNvPr id="13" name="Text Placeholder 12">
            <a:extLst>
              <a:ext uri="{FF2B5EF4-FFF2-40B4-BE49-F238E27FC236}">
                <a16:creationId xmlns:a16="http://schemas.microsoft.com/office/drawing/2014/main" id="{7CDEF43E-6B8B-56FE-5891-51F7A5D21635}"/>
              </a:ext>
            </a:extLst>
          </p:cNvPr>
          <p:cNvSpPr>
            <a:spLocks noGrp="1"/>
          </p:cNvSpPr>
          <p:nvPr>
            <p:ph type="body" sz="quarter" idx="21"/>
          </p:nvPr>
        </p:nvSpPr>
        <p:spPr/>
        <p:txBody>
          <a:bodyPr/>
          <a:lstStyle/>
          <a:p>
            <a:r>
              <a:rPr lang="en-US"/>
              <a:t>Mason Walters</a:t>
            </a:r>
          </a:p>
        </p:txBody>
      </p:sp>
      <p:sp>
        <p:nvSpPr>
          <p:cNvPr id="2" name="Rounded Rectangle 1">
            <a:extLst>
              <a:ext uri="{FF2B5EF4-FFF2-40B4-BE49-F238E27FC236}">
                <a16:creationId xmlns:a16="http://schemas.microsoft.com/office/drawing/2014/main" id="{9B30C17F-E5B1-9D68-4F96-FD3D65316BCA}"/>
              </a:ext>
            </a:extLst>
          </p:cNvPr>
          <p:cNvSpPr/>
          <p:nvPr/>
        </p:nvSpPr>
        <p:spPr>
          <a:xfrm>
            <a:off x="1379213" y="2284397"/>
            <a:ext cx="3429000" cy="1491915"/>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i="1"/>
              <a:t>Customer Need #1</a:t>
            </a:r>
          </a:p>
        </p:txBody>
      </p:sp>
      <p:sp>
        <p:nvSpPr>
          <p:cNvPr id="5" name="Rounded Rectangle 4">
            <a:extLst>
              <a:ext uri="{FF2B5EF4-FFF2-40B4-BE49-F238E27FC236}">
                <a16:creationId xmlns:a16="http://schemas.microsoft.com/office/drawing/2014/main" id="{FED990CB-1383-5892-D9E5-D82C28EC5364}"/>
              </a:ext>
            </a:extLst>
          </p:cNvPr>
          <p:cNvSpPr/>
          <p:nvPr/>
        </p:nvSpPr>
        <p:spPr>
          <a:xfrm>
            <a:off x="1379213" y="4142698"/>
            <a:ext cx="3429000" cy="1491915"/>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i="1"/>
              <a:t>Customer Need #2</a:t>
            </a:r>
          </a:p>
        </p:txBody>
      </p:sp>
      <p:sp>
        <p:nvSpPr>
          <p:cNvPr id="6" name="Rounded Rectangle 5">
            <a:extLst>
              <a:ext uri="{FF2B5EF4-FFF2-40B4-BE49-F238E27FC236}">
                <a16:creationId xmlns:a16="http://schemas.microsoft.com/office/drawing/2014/main" id="{AB5A6734-B69F-DFFA-623E-74DC89C8A497}"/>
              </a:ext>
            </a:extLst>
          </p:cNvPr>
          <p:cNvSpPr/>
          <p:nvPr/>
        </p:nvSpPr>
        <p:spPr>
          <a:xfrm>
            <a:off x="6096000" y="4142699"/>
            <a:ext cx="3429000" cy="1491915"/>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i="1"/>
              <a:t>Customer Need #4</a:t>
            </a:r>
          </a:p>
        </p:txBody>
      </p:sp>
      <p:sp>
        <p:nvSpPr>
          <p:cNvPr id="8" name="Rounded Rectangle 7">
            <a:extLst>
              <a:ext uri="{FF2B5EF4-FFF2-40B4-BE49-F238E27FC236}">
                <a16:creationId xmlns:a16="http://schemas.microsoft.com/office/drawing/2014/main" id="{C4796A38-97C5-99FC-BB9B-ECA797660BE1}"/>
              </a:ext>
            </a:extLst>
          </p:cNvPr>
          <p:cNvSpPr/>
          <p:nvPr/>
        </p:nvSpPr>
        <p:spPr>
          <a:xfrm>
            <a:off x="6096000" y="2284397"/>
            <a:ext cx="3429000" cy="1491915"/>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i="1"/>
              <a:t>Customer Need #3</a:t>
            </a:r>
          </a:p>
        </p:txBody>
      </p:sp>
      <p:sp>
        <p:nvSpPr>
          <p:cNvPr id="9" name="Rounded Rectangle 8">
            <a:extLst>
              <a:ext uri="{FF2B5EF4-FFF2-40B4-BE49-F238E27FC236}">
                <a16:creationId xmlns:a16="http://schemas.microsoft.com/office/drawing/2014/main" id="{23DFBEA2-5629-0C4D-7427-D1D691C4589E}"/>
              </a:ext>
            </a:extLst>
          </p:cNvPr>
          <p:cNvSpPr/>
          <p:nvPr/>
        </p:nvSpPr>
        <p:spPr>
          <a:xfrm>
            <a:off x="1379213" y="2284397"/>
            <a:ext cx="3429000" cy="1491915"/>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a:t>The curriculum should prepare students to broaden their skill sets for future employment opportunities </a:t>
            </a:r>
          </a:p>
        </p:txBody>
      </p:sp>
      <p:sp>
        <p:nvSpPr>
          <p:cNvPr id="11" name="Rounded Rectangle 10">
            <a:extLst>
              <a:ext uri="{FF2B5EF4-FFF2-40B4-BE49-F238E27FC236}">
                <a16:creationId xmlns:a16="http://schemas.microsoft.com/office/drawing/2014/main" id="{D69B744F-25DF-AE9B-65CD-B22882A9DB2B}"/>
              </a:ext>
            </a:extLst>
          </p:cNvPr>
          <p:cNvSpPr/>
          <p:nvPr/>
        </p:nvSpPr>
        <p:spPr>
          <a:xfrm>
            <a:off x="1379213" y="4142698"/>
            <a:ext cx="3429000" cy="1491915"/>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a:t>The curriculum should match the content covered at other universities and preliminary training</a:t>
            </a:r>
          </a:p>
        </p:txBody>
      </p:sp>
      <p:sp>
        <p:nvSpPr>
          <p:cNvPr id="12" name="Rounded Rectangle 11">
            <a:extLst>
              <a:ext uri="{FF2B5EF4-FFF2-40B4-BE49-F238E27FC236}">
                <a16:creationId xmlns:a16="http://schemas.microsoft.com/office/drawing/2014/main" id="{116C2412-D705-40EC-CC22-95BEB7A636CB}"/>
              </a:ext>
            </a:extLst>
          </p:cNvPr>
          <p:cNvSpPr/>
          <p:nvPr/>
        </p:nvSpPr>
        <p:spPr>
          <a:xfrm>
            <a:off x="6096000" y="2284397"/>
            <a:ext cx="3429000" cy="1491915"/>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a:t>Focus on software and hardware troubleshooting with a focus in ladder logic</a:t>
            </a:r>
          </a:p>
        </p:txBody>
      </p:sp>
      <p:sp>
        <p:nvSpPr>
          <p:cNvPr id="14" name="Rounded Rectangle 13">
            <a:extLst>
              <a:ext uri="{FF2B5EF4-FFF2-40B4-BE49-F238E27FC236}">
                <a16:creationId xmlns:a16="http://schemas.microsoft.com/office/drawing/2014/main" id="{7A9278D7-05BE-588D-31A6-41DB70ACC4F8}"/>
              </a:ext>
            </a:extLst>
          </p:cNvPr>
          <p:cNvSpPr/>
          <p:nvPr/>
        </p:nvSpPr>
        <p:spPr>
          <a:xfrm>
            <a:off x="6096000" y="4142698"/>
            <a:ext cx="3429000" cy="1491915"/>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a:t>Beneficial concepts added to the labs would include the creation of communication networks, human machine interfaces (HMIs), and structured text</a:t>
            </a:r>
          </a:p>
        </p:txBody>
      </p:sp>
    </p:spTree>
    <p:extLst>
      <p:ext uri="{BB962C8B-B14F-4D97-AF65-F5344CB8AC3E}">
        <p14:creationId xmlns:p14="http://schemas.microsoft.com/office/powerpoint/2010/main" val="353599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ppt_w*0.70"/>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strVal val="#ppt_w*0.70"/>
                                          </p:val>
                                        </p:tav>
                                        <p:tav tm="100000">
                                          <p:val>
                                            <p:strVal val="#ppt_w"/>
                                          </p:val>
                                        </p:tav>
                                      </p:tavLst>
                                    </p:anim>
                                    <p:anim calcmode="lin" valueType="num">
                                      <p:cBhvr>
                                        <p:cTn id="15" dur="500" fill="hold"/>
                                        <p:tgtEl>
                                          <p:spTgt spid="11"/>
                                        </p:tgtEl>
                                        <p:attrNameLst>
                                          <p:attrName>ppt_h</p:attrName>
                                        </p:attrNameLst>
                                      </p:cBhvr>
                                      <p:tavLst>
                                        <p:tav tm="0">
                                          <p:val>
                                            <p:strVal val="#ppt_h"/>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strVal val="#ppt_w*0.70"/>
                                          </p:val>
                                        </p:tav>
                                        <p:tav tm="100000">
                                          <p:val>
                                            <p:strVal val="#ppt_w"/>
                                          </p:val>
                                        </p:tav>
                                      </p:tavLst>
                                    </p:anim>
                                    <p:anim calcmode="lin" valueType="num">
                                      <p:cBhvr>
                                        <p:cTn id="22" dur="500" fill="hold"/>
                                        <p:tgtEl>
                                          <p:spTgt spid="12"/>
                                        </p:tgtEl>
                                        <p:attrNameLst>
                                          <p:attrName>ppt_h</p:attrName>
                                        </p:attrNameLst>
                                      </p:cBhvr>
                                      <p:tavLst>
                                        <p:tav tm="0">
                                          <p:val>
                                            <p:strVal val="#ppt_h"/>
                                          </p:val>
                                        </p:tav>
                                        <p:tav tm="100000">
                                          <p:val>
                                            <p:strVal val="#ppt_h"/>
                                          </p:val>
                                        </p:tav>
                                      </p:tavLst>
                                    </p:anim>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strVal val="#ppt_w*0.70"/>
                                          </p:val>
                                        </p:tav>
                                        <p:tav tm="100000">
                                          <p:val>
                                            <p:strVal val="#ppt_w"/>
                                          </p:val>
                                        </p:tav>
                                      </p:tavLst>
                                    </p:anim>
                                    <p:anim calcmode="lin" valueType="num">
                                      <p:cBhvr>
                                        <p:cTn id="29" dur="500" fill="hold"/>
                                        <p:tgtEl>
                                          <p:spTgt spid="14"/>
                                        </p:tgtEl>
                                        <p:attrNameLst>
                                          <p:attrName>ppt_h</p:attrName>
                                        </p:attrNameLst>
                                      </p:cBhvr>
                                      <p:tavLst>
                                        <p:tav tm="0">
                                          <p:val>
                                            <p:strVal val="#ppt_h"/>
                                          </p:val>
                                        </p:tav>
                                        <p:tav tm="100000">
                                          <p:val>
                                            <p:strVal val="#ppt_h"/>
                                          </p:val>
                                        </p:tav>
                                      </p:tavLst>
                                    </p:anim>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r>
              <a:rPr lang="en-US">
                <a:ea typeface="Calibri"/>
                <a:cs typeface="Calibri"/>
              </a:rPr>
              <a:t>Team 519: PLC Controls Lab </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41</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p:txBody>
          <a:bodyPr/>
          <a:lstStyle/>
          <a:p>
            <a:r>
              <a:rPr lang="en-US"/>
              <a:t>Functional Decomposition</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p:txBody>
          <a:bodyPr/>
          <a:lstStyle/>
          <a:p>
            <a:r>
              <a:rPr lang="en-US"/>
              <a:t>Mason Walters</a:t>
            </a:r>
          </a:p>
        </p:txBody>
      </p:sp>
      <p:graphicFrame>
        <p:nvGraphicFramePr>
          <p:cNvPr id="16" name="Diagram 15">
            <a:extLst>
              <a:ext uri="{FF2B5EF4-FFF2-40B4-BE49-F238E27FC236}">
                <a16:creationId xmlns:a16="http://schemas.microsoft.com/office/drawing/2014/main" id="{9DD20E6D-2016-14A0-5A69-703A1C6C6892}"/>
              </a:ext>
            </a:extLst>
          </p:cNvPr>
          <p:cNvGraphicFramePr/>
          <p:nvPr>
            <p:extLst>
              <p:ext uri="{D42A27DB-BD31-4B8C-83A1-F6EECF244321}">
                <p14:modId xmlns:p14="http://schemas.microsoft.com/office/powerpoint/2010/main" val="2515948409"/>
              </p:ext>
            </p:extLst>
          </p:nvPr>
        </p:nvGraphicFramePr>
        <p:xfrm>
          <a:off x="551622" y="1417476"/>
          <a:ext cx="9564756" cy="44879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11129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r>
              <a:rPr lang="en-US">
                <a:ea typeface="Calibri"/>
                <a:cs typeface="Calibri"/>
              </a:rPr>
              <a:t>Team 519: PLC Controls Lab </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42</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p:txBody>
          <a:bodyPr/>
          <a:lstStyle/>
          <a:p>
            <a:r>
              <a:rPr lang="en-US"/>
              <a:t>Functional Decomposition</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p:txBody>
          <a:bodyPr/>
          <a:lstStyle/>
          <a:p>
            <a:r>
              <a:rPr lang="en-US"/>
              <a:t>Mason Walters</a:t>
            </a:r>
          </a:p>
        </p:txBody>
      </p:sp>
      <p:graphicFrame>
        <p:nvGraphicFramePr>
          <p:cNvPr id="2" name="Diagram 1">
            <a:extLst>
              <a:ext uri="{FF2B5EF4-FFF2-40B4-BE49-F238E27FC236}">
                <a16:creationId xmlns:a16="http://schemas.microsoft.com/office/drawing/2014/main" id="{4471519A-19C8-8973-BDE5-667013332837}"/>
              </a:ext>
            </a:extLst>
          </p:cNvPr>
          <p:cNvGraphicFramePr/>
          <p:nvPr>
            <p:extLst>
              <p:ext uri="{D42A27DB-BD31-4B8C-83A1-F6EECF244321}">
                <p14:modId xmlns:p14="http://schemas.microsoft.com/office/powerpoint/2010/main" val="3466818754"/>
              </p:ext>
            </p:extLst>
          </p:nvPr>
        </p:nvGraphicFramePr>
        <p:xfrm>
          <a:off x="2032000" y="1417476"/>
          <a:ext cx="7072243" cy="47208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764133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r>
              <a:rPr lang="en-US">
                <a:ea typeface="Calibri"/>
                <a:cs typeface="Calibri"/>
              </a:rPr>
              <a:t>Team 519: PLC Controls Lab </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43</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p:txBody>
          <a:bodyPr/>
          <a:lstStyle/>
          <a:p>
            <a:r>
              <a:rPr lang="en-US"/>
              <a:t>Functional Decomposition</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p:txBody>
          <a:bodyPr/>
          <a:lstStyle/>
          <a:p>
            <a:r>
              <a:rPr lang="en-US"/>
              <a:t>Mason Walters</a:t>
            </a:r>
          </a:p>
        </p:txBody>
      </p:sp>
      <p:graphicFrame>
        <p:nvGraphicFramePr>
          <p:cNvPr id="2" name="Diagram 1">
            <a:extLst>
              <a:ext uri="{FF2B5EF4-FFF2-40B4-BE49-F238E27FC236}">
                <a16:creationId xmlns:a16="http://schemas.microsoft.com/office/drawing/2014/main" id="{AFACE8F8-994A-6859-7D95-64D494A8731D}"/>
              </a:ext>
            </a:extLst>
          </p:cNvPr>
          <p:cNvGraphicFramePr/>
          <p:nvPr>
            <p:extLst>
              <p:ext uri="{D42A27DB-BD31-4B8C-83A1-F6EECF244321}">
                <p14:modId xmlns:p14="http://schemas.microsoft.com/office/powerpoint/2010/main" val="246175762"/>
              </p:ext>
            </p:extLst>
          </p:nvPr>
        </p:nvGraphicFramePr>
        <p:xfrm>
          <a:off x="1798203" y="1569463"/>
          <a:ext cx="7787861" cy="49456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997270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r>
              <a:rPr lang="en-US">
                <a:ea typeface="Calibri"/>
                <a:cs typeface="Calibri"/>
              </a:rPr>
              <a:t>Team 519: PLC Controls Lab </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44</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p:txBody>
          <a:bodyPr/>
          <a:lstStyle/>
          <a:p>
            <a:r>
              <a:rPr lang="en-US"/>
              <a:t>Functional Decomposition</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p:txBody>
          <a:bodyPr/>
          <a:lstStyle/>
          <a:p>
            <a:r>
              <a:rPr lang="en-US"/>
              <a:t>Mason Walters</a:t>
            </a:r>
          </a:p>
        </p:txBody>
      </p:sp>
      <p:graphicFrame>
        <p:nvGraphicFramePr>
          <p:cNvPr id="2" name="Diagram 1">
            <a:extLst>
              <a:ext uri="{FF2B5EF4-FFF2-40B4-BE49-F238E27FC236}">
                <a16:creationId xmlns:a16="http://schemas.microsoft.com/office/drawing/2014/main" id="{4D9163DC-3C32-8A13-A133-1495FA77D2C8}"/>
              </a:ext>
            </a:extLst>
          </p:cNvPr>
          <p:cNvGraphicFramePr/>
          <p:nvPr>
            <p:extLst>
              <p:ext uri="{D42A27DB-BD31-4B8C-83A1-F6EECF244321}">
                <p14:modId xmlns:p14="http://schemas.microsoft.com/office/powerpoint/2010/main" val="1847384258"/>
              </p:ext>
            </p:extLst>
          </p:nvPr>
        </p:nvGraphicFramePr>
        <p:xfrm>
          <a:off x="2560203" y="1577007"/>
          <a:ext cx="6263862" cy="44420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529830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2FE708A-A599-02C1-3D1E-98E6C3DDE9E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1C240D-B745-E486-B56A-31CD8FC085F6}"/>
              </a:ext>
            </a:extLst>
          </p:cNvPr>
          <p:cNvSpPr>
            <a:spLocks noGrp="1"/>
          </p:cNvSpPr>
          <p:nvPr>
            <p:ph type="sldNum" sz="quarter" idx="12"/>
          </p:nvPr>
        </p:nvSpPr>
        <p:spPr/>
        <p:txBody>
          <a:bodyPr/>
          <a:lstStyle/>
          <a:p>
            <a:fld id="{A5AEF524-62EC-C340-82A1-9F47B6C43E55}" type="slidenum">
              <a:rPr lang="en-US" smtClean="0"/>
              <a:t>45</a:t>
            </a:fld>
            <a:endParaRPr lang="en-US"/>
          </a:p>
        </p:txBody>
      </p:sp>
      <p:sp>
        <p:nvSpPr>
          <p:cNvPr id="5" name="Title 4">
            <a:extLst>
              <a:ext uri="{FF2B5EF4-FFF2-40B4-BE49-F238E27FC236}">
                <a16:creationId xmlns:a16="http://schemas.microsoft.com/office/drawing/2014/main" id="{DE1F21D7-E580-1F79-2D81-11F3EE539AF2}"/>
              </a:ext>
            </a:extLst>
          </p:cNvPr>
          <p:cNvSpPr>
            <a:spLocks noGrp="1"/>
          </p:cNvSpPr>
          <p:nvPr>
            <p:ph type="title"/>
          </p:nvPr>
        </p:nvSpPr>
        <p:spPr/>
        <p:txBody>
          <a:bodyPr/>
          <a:lstStyle/>
          <a:p>
            <a:r>
              <a:rPr lang="en-US"/>
              <a:t>Looking Forward</a:t>
            </a:r>
          </a:p>
        </p:txBody>
      </p:sp>
      <p:sp>
        <p:nvSpPr>
          <p:cNvPr id="6" name="Text Placeholder 5">
            <a:extLst>
              <a:ext uri="{FF2B5EF4-FFF2-40B4-BE49-F238E27FC236}">
                <a16:creationId xmlns:a16="http://schemas.microsoft.com/office/drawing/2014/main" id="{EFB219B5-FFC7-964F-C09A-DF4F4197EA21}"/>
              </a:ext>
            </a:extLst>
          </p:cNvPr>
          <p:cNvSpPr>
            <a:spLocks noGrp="1"/>
          </p:cNvSpPr>
          <p:nvPr>
            <p:ph type="body" sz="quarter" idx="21"/>
          </p:nvPr>
        </p:nvSpPr>
        <p:spPr/>
        <p:txBody>
          <a:bodyPr/>
          <a:lstStyle/>
          <a:p>
            <a:r>
              <a:rPr lang="en-US">
                <a:ea typeface="Calibri"/>
              </a:rPr>
              <a:t>Mason Walters</a:t>
            </a:r>
            <a:endParaRPr lang="en-US"/>
          </a:p>
        </p:txBody>
      </p:sp>
      <p:graphicFrame>
        <p:nvGraphicFramePr>
          <p:cNvPr id="9" name="Content Placeholder 8">
            <a:extLst>
              <a:ext uri="{FF2B5EF4-FFF2-40B4-BE49-F238E27FC236}">
                <a16:creationId xmlns:a16="http://schemas.microsoft.com/office/drawing/2014/main" id="{EB6175A4-0DC3-E70B-3DA9-43FCB5615DB9}"/>
              </a:ext>
            </a:extLst>
          </p:cNvPr>
          <p:cNvGraphicFramePr>
            <a:graphicFrameLocks noGrp="1"/>
          </p:cNvGraphicFramePr>
          <p:nvPr>
            <p:ph idx="1"/>
            <p:extLst>
              <p:ext uri="{D42A27DB-BD31-4B8C-83A1-F6EECF244321}">
                <p14:modId xmlns:p14="http://schemas.microsoft.com/office/powerpoint/2010/main" val="2422520233"/>
              </p:ext>
            </p:extLst>
          </p:nvPr>
        </p:nvGraphicFramePr>
        <p:xfrm>
          <a:off x="449574" y="1547330"/>
          <a:ext cx="9753600" cy="434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61674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E677E033-A95E-B9D2-E425-8B381279DD85}"/>
              </a:ext>
            </a:extLst>
          </p:cNvPr>
          <p:cNvSpPr>
            <a:spLocks noGrp="1"/>
          </p:cNvSpPr>
          <p:nvPr>
            <p:ph idx="1"/>
          </p:nvPr>
        </p:nvSpPr>
        <p:spPr/>
        <p:txBody>
          <a:bodyPr/>
          <a:lstStyle/>
          <a:p>
            <a:endParaRPr lang="en-US"/>
          </a:p>
        </p:txBody>
      </p:sp>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46</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p:txBody>
          <a:bodyPr/>
          <a:lstStyle/>
          <a:p>
            <a:r>
              <a:rPr lang="en-US"/>
              <a:t>Hardware</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p:txBody>
          <a:bodyPr/>
          <a:lstStyle/>
          <a:p>
            <a:endParaRPr lang="en-US"/>
          </a:p>
        </p:txBody>
      </p:sp>
    </p:spTree>
    <p:extLst>
      <p:ext uri="{BB962C8B-B14F-4D97-AF65-F5344CB8AC3E}">
        <p14:creationId xmlns:p14="http://schemas.microsoft.com/office/powerpoint/2010/main" val="39986437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C332B07-2767-A4DE-F782-5A6C9B685E53}"/>
              </a:ext>
            </a:extLst>
          </p:cNvPr>
          <p:cNvSpPr>
            <a:spLocks noGrp="1"/>
          </p:cNvSpPr>
          <p:nvPr>
            <p:ph type="title"/>
          </p:nvPr>
        </p:nvSpPr>
        <p:spPr/>
        <p:txBody>
          <a:bodyPr/>
          <a:lstStyle/>
          <a:p>
            <a:r>
              <a:rPr lang="en-US"/>
              <a:t>Back Up Slides</a:t>
            </a:r>
          </a:p>
        </p:txBody>
      </p:sp>
      <p:sp>
        <p:nvSpPr>
          <p:cNvPr id="12" name="Text Placeholder 11">
            <a:extLst>
              <a:ext uri="{FF2B5EF4-FFF2-40B4-BE49-F238E27FC236}">
                <a16:creationId xmlns:a16="http://schemas.microsoft.com/office/drawing/2014/main" id="{00ABEA79-9962-39CA-B7BE-6143844C4C45}"/>
              </a:ext>
            </a:extLst>
          </p:cNvPr>
          <p:cNvSpPr>
            <a:spLocks noGrp="1"/>
          </p:cNvSpPr>
          <p:nvPr>
            <p:ph type="body" idx="1"/>
          </p:nvPr>
        </p:nvSpPr>
        <p:spPr/>
        <p:txBody>
          <a:bodyPr/>
          <a:lstStyle/>
          <a:p>
            <a:endParaRPr lang="en-US"/>
          </a:p>
        </p:txBody>
      </p:sp>
      <p:sp>
        <p:nvSpPr>
          <p:cNvPr id="3" name="Footer Placeholder 2">
            <a:extLst>
              <a:ext uri="{FF2B5EF4-FFF2-40B4-BE49-F238E27FC236}">
                <a16:creationId xmlns:a16="http://schemas.microsoft.com/office/drawing/2014/main" id="{8261D9ED-CEA3-2532-E878-60E1079AB4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F54387-A43B-20EC-27A2-B941D38656EF}"/>
              </a:ext>
            </a:extLst>
          </p:cNvPr>
          <p:cNvSpPr>
            <a:spLocks noGrp="1"/>
          </p:cNvSpPr>
          <p:nvPr>
            <p:ph type="sldNum" sz="quarter" idx="12"/>
          </p:nvPr>
        </p:nvSpPr>
        <p:spPr/>
        <p:txBody>
          <a:bodyPr/>
          <a:lstStyle/>
          <a:p>
            <a:fld id="{A5AEF524-62EC-C340-82A1-9F47B6C43E55}" type="slidenum">
              <a:rPr lang="en-US" smtClean="0"/>
              <a:t>47</a:t>
            </a:fld>
            <a:endParaRPr lang="en-US"/>
          </a:p>
        </p:txBody>
      </p:sp>
      <p:sp>
        <p:nvSpPr>
          <p:cNvPr id="13" name="Text Placeholder 12">
            <a:extLst>
              <a:ext uri="{FF2B5EF4-FFF2-40B4-BE49-F238E27FC236}">
                <a16:creationId xmlns:a16="http://schemas.microsoft.com/office/drawing/2014/main" id="{A2526EF2-0904-D639-EC9F-5EE11FED2740}"/>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4376799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F671BC-3800-E467-21A4-DD5A152B2429}"/>
              </a:ext>
            </a:extLst>
          </p:cNvPr>
          <p:cNvSpPr>
            <a:spLocks noGrp="1"/>
          </p:cNvSpPr>
          <p:nvPr>
            <p:ph idx="1"/>
          </p:nvPr>
        </p:nvSpPr>
        <p:spPr/>
        <p:txBody>
          <a:bodyPr/>
          <a:lstStyle/>
          <a:p>
            <a:r>
              <a:rPr lang="en-US"/>
              <a:t>Try to keep text at 16 pt minimum.</a:t>
            </a:r>
          </a:p>
          <a:p>
            <a:r>
              <a:rPr lang="en-US"/>
              <a:t>Try to put as few words as possible on the slide if you’re using for a presentation.</a:t>
            </a:r>
          </a:p>
          <a:p>
            <a:r>
              <a:rPr lang="en-US"/>
              <a:t>Mix and match the backgrounds as shown in this template or just use one throughout.</a:t>
            </a:r>
          </a:p>
          <a:p>
            <a:r>
              <a:rPr lang="en-US"/>
              <a:t>You can put department/unit logos in slide master at  Horizontal 0.89” Vertical 6.44” From top left corner</a:t>
            </a:r>
          </a:p>
          <a:p>
            <a:endParaRPr lang="en-US"/>
          </a:p>
        </p:txBody>
      </p:sp>
      <p:sp>
        <p:nvSpPr>
          <p:cNvPr id="7" name="Footer Placeholder 6">
            <a:extLst>
              <a:ext uri="{FF2B5EF4-FFF2-40B4-BE49-F238E27FC236}">
                <a16:creationId xmlns:a16="http://schemas.microsoft.com/office/drawing/2014/main" id="{34388C27-82F8-0D08-63D3-89FAC09382F6}"/>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7F923050-5DB4-39DC-8B32-166E73808742}"/>
              </a:ext>
            </a:extLst>
          </p:cNvPr>
          <p:cNvSpPr>
            <a:spLocks noGrp="1"/>
          </p:cNvSpPr>
          <p:nvPr>
            <p:ph type="sldNum" sz="quarter" idx="12"/>
          </p:nvPr>
        </p:nvSpPr>
        <p:spPr/>
        <p:txBody>
          <a:bodyPr/>
          <a:lstStyle/>
          <a:p>
            <a:fld id="{A5AEF524-62EC-C340-82A1-9F47B6C43E55}" type="slidenum">
              <a:rPr lang="en-US" smtClean="0"/>
              <a:pPr/>
              <a:t>48</a:t>
            </a:fld>
            <a:endParaRPr lang="en-US"/>
          </a:p>
        </p:txBody>
      </p:sp>
      <p:sp>
        <p:nvSpPr>
          <p:cNvPr id="2" name="Title 1">
            <a:extLst>
              <a:ext uri="{FF2B5EF4-FFF2-40B4-BE49-F238E27FC236}">
                <a16:creationId xmlns:a16="http://schemas.microsoft.com/office/drawing/2014/main" id="{E1AC7D2E-E925-EA86-4AA6-85ABB3563295}"/>
              </a:ext>
            </a:extLst>
          </p:cNvPr>
          <p:cNvSpPr>
            <a:spLocks noGrp="1"/>
          </p:cNvSpPr>
          <p:nvPr>
            <p:ph type="title"/>
          </p:nvPr>
        </p:nvSpPr>
        <p:spPr/>
        <p:txBody>
          <a:bodyPr/>
          <a:lstStyle/>
          <a:p>
            <a:r>
              <a:rPr lang="en-US"/>
              <a:t>Slide Headline</a:t>
            </a:r>
          </a:p>
        </p:txBody>
      </p:sp>
      <p:sp>
        <p:nvSpPr>
          <p:cNvPr id="16" name="Text Placeholder 15">
            <a:extLst>
              <a:ext uri="{FF2B5EF4-FFF2-40B4-BE49-F238E27FC236}">
                <a16:creationId xmlns:a16="http://schemas.microsoft.com/office/drawing/2014/main" id="{7558B97E-778B-2772-97A6-978B678B3796}"/>
              </a:ext>
            </a:extLst>
          </p:cNvPr>
          <p:cNvSpPr>
            <a:spLocks noGrp="1"/>
          </p:cNvSpPr>
          <p:nvPr>
            <p:ph type="body" sz="quarter" idx="13"/>
          </p:nvPr>
        </p:nvSpPr>
        <p:spPr/>
        <p:txBody>
          <a:bodyPr/>
          <a:lstStyle/>
          <a:p>
            <a:endParaRPr lang="en-US"/>
          </a:p>
        </p:txBody>
      </p:sp>
      <p:pic>
        <p:nvPicPr>
          <p:cNvPr id="6" name="Picture 5" descr="A group of circular logos&#10;&#10;Description automatically generated">
            <a:extLst>
              <a:ext uri="{FF2B5EF4-FFF2-40B4-BE49-F238E27FC236}">
                <a16:creationId xmlns:a16="http://schemas.microsoft.com/office/drawing/2014/main" id="{2762F2B2-BD1A-0CE7-EED6-66BC9C42CBA3}"/>
              </a:ext>
            </a:extLst>
          </p:cNvPr>
          <p:cNvPicPr>
            <a:picLocks noChangeAspect="1"/>
          </p:cNvPicPr>
          <p:nvPr/>
        </p:nvPicPr>
        <p:blipFill>
          <a:blip r:embed="rId3"/>
          <a:stretch>
            <a:fillRect/>
          </a:stretch>
        </p:blipFill>
        <p:spPr>
          <a:xfrm>
            <a:off x="813816" y="5888736"/>
            <a:ext cx="3462535" cy="505969"/>
          </a:xfrm>
          <a:prstGeom prst="rect">
            <a:avLst/>
          </a:prstGeom>
        </p:spPr>
      </p:pic>
      <p:pic>
        <p:nvPicPr>
          <p:cNvPr id="9" name="Picture 8" descr="A group of circular logos&#10;&#10;Description automatically generated">
            <a:extLst>
              <a:ext uri="{FF2B5EF4-FFF2-40B4-BE49-F238E27FC236}">
                <a16:creationId xmlns:a16="http://schemas.microsoft.com/office/drawing/2014/main" id="{00033C7C-76AE-C382-7C20-9A76ADD7F2EE}"/>
              </a:ext>
            </a:extLst>
          </p:cNvPr>
          <p:cNvPicPr>
            <a:picLocks noChangeAspect="1"/>
          </p:cNvPicPr>
          <p:nvPr/>
        </p:nvPicPr>
        <p:blipFill>
          <a:blip r:embed="rId4"/>
          <a:stretch>
            <a:fillRect/>
          </a:stretch>
        </p:blipFill>
        <p:spPr>
          <a:xfrm>
            <a:off x="2838449" y="5307971"/>
            <a:ext cx="3432055" cy="509017"/>
          </a:xfrm>
          <a:prstGeom prst="rect">
            <a:avLst/>
          </a:prstGeom>
        </p:spPr>
      </p:pic>
      <p:pic>
        <p:nvPicPr>
          <p:cNvPr id="11" name="Picture 10" descr="A group of circular logos&#10;&#10;Description automatically generated">
            <a:extLst>
              <a:ext uri="{FF2B5EF4-FFF2-40B4-BE49-F238E27FC236}">
                <a16:creationId xmlns:a16="http://schemas.microsoft.com/office/drawing/2014/main" id="{37EAA836-B1CF-1CA3-8494-B5B495E06405}"/>
              </a:ext>
            </a:extLst>
          </p:cNvPr>
          <p:cNvPicPr>
            <a:picLocks noChangeAspect="1"/>
          </p:cNvPicPr>
          <p:nvPr/>
        </p:nvPicPr>
        <p:blipFill>
          <a:blip r:embed="rId5"/>
          <a:stretch>
            <a:fillRect/>
          </a:stretch>
        </p:blipFill>
        <p:spPr>
          <a:xfrm>
            <a:off x="4832602" y="5888736"/>
            <a:ext cx="3499111" cy="509017"/>
          </a:xfrm>
          <a:prstGeom prst="rect">
            <a:avLst/>
          </a:prstGeom>
        </p:spPr>
      </p:pic>
      <p:pic>
        <p:nvPicPr>
          <p:cNvPr id="13" name="Picture 12" descr="A group of logos on a black background&#10;&#10;Description automatically generated">
            <a:extLst>
              <a:ext uri="{FF2B5EF4-FFF2-40B4-BE49-F238E27FC236}">
                <a16:creationId xmlns:a16="http://schemas.microsoft.com/office/drawing/2014/main" id="{1F41247E-4869-4B2E-EF9D-14750F4633E7}"/>
              </a:ext>
            </a:extLst>
          </p:cNvPr>
          <p:cNvPicPr>
            <a:picLocks noChangeAspect="1"/>
          </p:cNvPicPr>
          <p:nvPr/>
        </p:nvPicPr>
        <p:blipFill>
          <a:blip r:embed="rId6"/>
          <a:stretch>
            <a:fillRect/>
          </a:stretch>
        </p:blipFill>
        <p:spPr>
          <a:xfrm>
            <a:off x="6893811" y="5307971"/>
            <a:ext cx="3038862" cy="509017"/>
          </a:xfrm>
          <a:prstGeom prst="rect">
            <a:avLst/>
          </a:prstGeom>
        </p:spPr>
      </p:pic>
      <p:pic>
        <p:nvPicPr>
          <p:cNvPr id="15" name="Picture 14" descr="A group of logos with text&#10;&#10;Description automatically generated">
            <a:extLst>
              <a:ext uri="{FF2B5EF4-FFF2-40B4-BE49-F238E27FC236}">
                <a16:creationId xmlns:a16="http://schemas.microsoft.com/office/drawing/2014/main" id="{E48AC7E8-BFC9-2DCB-3892-33C7703A896D}"/>
              </a:ext>
            </a:extLst>
          </p:cNvPr>
          <p:cNvPicPr>
            <a:picLocks noChangeAspect="1"/>
          </p:cNvPicPr>
          <p:nvPr/>
        </p:nvPicPr>
        <p:blipFill>
          <a:blip r:embed="rId7"/>
          <a:stretch>
            <a:fillRect/>
          </a:stretch>
        </p:blipFill>
        <p:spPr>
          <a:xfrm>
            <a:off x="8494770" y="5888736"/>
            <a:ext cx="2883414" cy="509017"/>
          </a:xfrm>
          <a:prstGeom prst="rect">
            <a:avLst/>
          </a:prstGeom>
        </p:spPr>
      </p:pic>
    </p:spTree>
    <p:extLst>
      <p:ext uri="{BB962C8B-B14F-4D97-AF65-F5344CB8AC3E}">
        <p14:creationId xmlns:p14="http://schemas.microsoft.com/office/powerpoint/2010/main" val="36383373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A191508-FE6A-2739-A54C-A4646490F7D8}"/>
              </a:ext>
            </a:extLst>
          </p:cNvPr>
          <p:cNvSpPr>
            <a:spLocks noGrp="1"/>
          </p:cNvSpPr>
          <p:nvPr>
            <p:ph idx="1"/>
          </p:nvPr>
        </p:nvSpPr>
        <p:spPr/>
        <p:txBody>
          <a:bodyPr/>
          <a:lstStyle/>
          <a:p>
            <a:r>
              <a:rPr lang="en-US" sz="1000">
                <a:cs typeface="Times New Roman" panose="02020603050405020304" pitchFamily="18" charset="0"/>
              </a:rPr>
              <a:t>This is 10-point</a:t>
            </a:r>
          </a:p>
          <a:p>
            <a:r>
              <a:rPr lang="en-US" sz="1500">
                <a:cs typeface="Times New Roman" panose="02020603050405020304" pitchFamily="18" charset="0"/>
              </a:rPr>
              <a:t>This is 15–point Times</a:t>
            </a:r>
          </a:p>
          <a:p>
            <a:r>
              <a:rPr lang="en-US" sz="2000">
                <a:cs typeface="Times New Roman" panose="02020603050405020304" pitchFamily="18" charset="0"/>
              </a:rPr>
              <a:t>This is 20–point </a:t>
            </a:r>
          </a:p>
          <a:p>
            <a:r>
              <a:rPr lang="en-US" sz="2500">
                <a:cs typeface="Times New Roman" panose="02020603050405020304" pitchFamily="18" charset="0"/>
              </a:rPr>
              <a:t>This is 25–point</a:t>
            </a:r>
          </a:p>
          <a:p>
            <a:r>
              <a:rPr lang="en-US" sz="3000">
                <a:cs typeface="Times New Roman" panose="02020603050405020304" pitchFamily="18" charset="0"/>
              </a:rPr>
              <a:t>This is 30–point</a:t>
            </a:r>
          </a:p>
          <a:p>
            <a:r>
              <a:rPr lang="en-US" sz="3500">
                <a:cs typeface="Times New Roman" panose="02020603050405020304" pitchFamily="18" charset="0"/>
              </a:rPr>
              <a:t>This is 35–point</a:t>
            </a:r>
          </a:p>
          <a:p>
            <a:r>
              <a:rPr lang="en-US" sz="4000">
                <a:cs typeface="Times New Roman" panose="02020603050405020304" pitchFamily="18" charset="0"/>
              </a:rPr>
              <a:t>This is 40–point</a:t>
            </a:r>
          </a:p>
          <a:p>
            <a:r>
              <a:rPr lang="en-US" sz="5000">
                <a:cs typeface="Times New Roman" panose="02020603050405020304" pitchFamily="18" charset="0"/>
              </a:rPr>
              <a:t>This is 50–point</a:t>
            </a:r>
          </a:p>
          <a:p>
            <a:r>
              <a:rPr lang="en-US" sz="6000">
                <a:cs typeface="Times New Roman" panose="02020603050405020304" pitchFamily="18" charset="0"/>
              </a:rPr>
              <a:t>This is 60–point</a:t>
            </a:r>
          </a:p>
          <a:p>
            <a:r>
              <a:rPr lang="en-US" sz="7200">
                <a:cs typeface="Times New Roman" panose="02020603050405020304" pitchFamily="18" charset="0"/>
              </a:rPr>
              <a:t>This is 72–point</a:t>
            </a:r>
            <a:endParaRPr lang="en-US" sz="7200"/>
          </a:p>
        </p:txBody>
      </p:sp>
      <p:sp>
        <p:nvSpPr>
          <p:cNvPr id="6" name="Footer Placeholder 5">
            <a:extLst>
              <a:ext uri="{FF2B5EF4-FFF2-40B4-BE49-F238E27FC236}">
                <a16:creationId xmlns:a16="http://schemas.microsoft.com/office/drawing/2014/main" id="{AD2B5314-6557-CFA9-69C4-4CD8BF1C6C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E2CAA6-39DA-A9AA-B3A3-0253FC110766}"/>
              </a:ext>
            </a:extLst>
          </p:cNvPr>
          <p:cNvSpPr>
            <a:spLocks noGrp="1"/>
          </p:cNvSpPr>
          <p:nvPr>
            <p:ph type="sldNum" sz="quarter" idx="12"/>
          </p:nvPr>
        </p:nvSpPr>
        <p:spPr/>
        <p:txBody>
          <a:bodyPr/>
          <a:lstStyle/>
          <a:p>
            <a:fld id="{A5AEF524-62EC-C340-82A1-9F47B6C43E55}" type="slidenum">
              <a:rPr lang="en-US" smtClean="0"/>
              <a:pPr/>
              <a:t>49</a:t>
            </a:fld>
            <a:endParaRPr lang="en-US"/>
          </a:p>
        </p:txBody>
      </p:sp>
      <p:sp>
        <p:nvSpPr>
          <p:cNvPr id="8" name="Title 7">
            <a:extLst>
              <a:ext uri="{FF2B5EF4-FFF2-40B4-BE49-F238E27FC236}">
                <a16:creationId xmlns:a16="http://schemas.microsoft.com/office/drawing/2014/main" id="{32951DA0-DABD-676D-686A-96754797361D}"/>
              </a:ext>
            </a:extLst>
          </p:cNvPr>
          <p:cNvSpPr>
            <a:spLocks noGrp="1"/>
          </p:cNvSpPr>
          <p:nvPr>
            <p:ph type="title"/>
          </p:nvPr>
        </p:nvSpPr>
        <p:spPr/>
        <p:txBody>
          <a:bodyPr/>
          <a:lstStyle/>
          <a:p>
            <a:r>
              <a:rPr lang="en-US"/>
              <a:t>Font Check</a:t>
            </a:r>
          </a:p>
        </p:txBody>
      </p:sp>
      <p:sp>
        <p:nvSpPr>
          <p:cNvPr id="9" name="Text Placeholder 8">
            <a:extLst>
              <a:ext uri="{FF2B5EF4-FFF2-40B4-BE49-F238E27FC236}">
                <a16:creationId xmlns:a16="http://schemas.microsoft.com/office/drawing/2014/main" id="{45D24DDA-8875-5208-E22D-2DA4B2B30B7F}"/>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310254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17441-03A1-96ED-26AD-2FB37F08735D}"/>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4F8D85-A90B-1F84-0BAB-305CA51DA14E}"/>
              </a:ext>
            </a:extLst>
          </p:cNvPr>
          <p:cNvSpPr>
            <a:spLocks noGrp="1"/>
          </p:cNvSpPr>
          <p:nvPr>
            <p:ph type="ftr" sz="quarter" idx="11"/>
          </p:nvPr>
        </p:nvSpPr>
        <p:spPr/>
        <p:txBody>
          <a:bodyPr/>
          <a:lstStyle/>
          <a:p>
            <a:r>
              <a:rPr lang="en-US">
                <a:ea typeface="Calibri"/>
                <a:cs typeface="Calibri"/>
              </a:rPr>
              <a:t>Team 519: PLC Controls Lab</a:t>
            </a:r>
            <a:endParaRPr lang="en-US"/>
          </a:p>
        </p:txBody>
      </p:sp>
      <p:sp>
        <p:nvSpPr>
          <p:cNvPr id="4" name="Slide Number Placeholder 3">
            <a:extLst>
              <a:ext uri="{FF2B5EF4-FFF2-40B4-BE49-F238E27FC236}">
                <a16:creationId xmlns:a16="http://schemas.microsoft.com/office/drawing/2014/main" id="{32776157-B5D0-7460-05D2-DF1A3017882A}"/>
              </a:ext>
            </a:extLst>
          </p:cNvPr>
          <p:cNvSpPr>
            <a:spLocks noGrp="1"/>
          </p:cNvSpPr>
          <p:nvPr>
            <p:ph type="sldNum" sz="quarter" idx="12"/>
          </p:nvPr>
        </p:nvSpPr>
        <p:spPr/>
        <p:txBody>
          <a:bodyPr/>
          <a:lstStyle/>
          <a:p>
            <a:fld id="{A5AEF524-62EC-C340-82A1-9F47B6C43E55}" type="slidenum">
              <a:rPr lang="en-US" smtClean="0"/>
              <a:t>5</a:t>
            </a:fld>
            <a:endParaRPr lang="en-US"/>
          </a:p>
        </p:txBody>
      </p:sp>
      <p:sp>
        <p:nvSpPr>
          <p:cNvPr id="5" name="Title 4">
            <a:extLst>
              <a:ext uri="{FF2B5EF4-FFF2-40B4-BE49-F238E27FC236}">
                <a16:creationId xmlns:a16="http://schemas.microsoft.com/office/drawing/2014/main" id="{36C9FF26-6118-9B3A-B62E-3044747D0532}"/>
              </a:ext>
            </a:extLst>
          </p:cNvPr>
          <p:cNvSpPr>
            <a:spLocks noGrp="1"/>
          </p:cNvSpPr>
          <p:nvPr>
            <p:ph type="title"/>
          </p:nvPr>
        </p:nvSpPr>
        <p:spPr/>
        <p:txBody>
          <a:bodyPr/>
          <a:lstStyle/>
          <a:p>
            <a:r>
              <a:rPr lang="en-US"/>
              <a:t>Key Goals</a:t>
            </a:r>
          </a:p>
        </p:txBody>
      </p:sp>
      <p:sp>
        <p:nvSpPr>
          <p:cNvPr id="11" name="Oval 10">
            <a:extLst>
              <a:ext uri="{FF2B5EF4-FFF2-40B4-BE49-F238E27FC236}">
                <a16:creationId xmlns:a16="http://schemas.microsoft.com/office/drawing/2014/main" id="{471C39CE-EC0D-AF3F-9078-2D534B32DEB7}"/>
              </a:ext>
            </a:extLst>
          </p:cNvPr>
          <p:cNvSpPr/>
          <p:nvPr/>
        </p:nvSpPr>
        <p:spPr>
          <a:xfrm>
            <a:off x="873278" y="3291086"/>
            <a:ext cx="986970" cy="999066"/>
          </a:xfrm>
          <a:prstGeom prst="ellipse">
            <a:avLst/>
          </a:prstGeom>
          <a:solidFill>
            <a:schemeClr val="bg1"/>
          </a:solidFill>
          <a:ln w="57150">
            <a:solidFill>
              <a:srgbClr val="4D1F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09BDF46-F658-CA61-8A88-7C153A562D65}"/>
              </a:ext>
            </a:extLst>
          </p:cNvPr>
          <p:cNvSpPr/>
          <p:nvPr/>
        </p:nvSpPr>
        <p:spPr>
          <a:xfrm>
            <a:off x="873279" y="4549187"/>
            <a:ext cx="986970" cy="999066"/>
          </a:xfrm>
          <a:prstGeom prst="ellipse">
            <a:avLst/>
          </a:prstGeom>
          <a:solidFill>
            <a:schemeClr val="bg1"/>
          </a:solidFill>
          <a:ln w="57150">
            <a:solidFill>
              <a:srgbClr val="4D1F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Badge 3 outline">
            <a:extLst>
              <a:ext uri="{FF2B5EF4-FFF2-40B4-BE49-F238E27FC236}">
                <a16:creationId xmlns:a16="http://schemas.microsoft.com/office/drawing/2014/main" id="{634A232C-141A-ED17-CA37-FFFBFB5F64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9563" y="3337003"/>
            <a:ext cx="914400" cy="914400"/>
          </a:xfrm>
          <a:prstGeom prst="rect">
            <a:avLst/>
          </a:prstGeom>
        </p:spPr>
      </p:pic>
      <p:pic>
        <p:nvPicPr>
          <p:cNvPr id="16" name="Graphic 15" descr="Badge 4 outline">
            <a:extLst>
              <a:ext uri="{FF2B5EF4-FFF2-40B4-BE49-F238E27FC236}">
                <a16:creationId xmlns:a16="http://schemas.microsoft.com/office/drawing/2014/main" id="{390B1827-267E-234A-3DD3-6B9F19157F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9563" y="4591520"/>
            <a:ext cx="914400" cy="914400"/>
          </a:xfrm>
          <a:prstGeom prst="rect">
            <a:avLst/>
          </a:prstGeom>
        </p:spPr>
      </p:pic>
      <p:sp>
        <p:nvSpPr>
          <p:cNvPr id="21" name="Rectangle: Rounded Corners 5">
            <a:extLst>
              <a:ext uri="{FF2B5EF4-FFF2-40B4-BE49-F238E27FC236}">
                <a16:creationId xmlns:a16="http://schemas.microsoft.com/office/drawing/2014/main" id="{89E026A1-419D-28E7-4F3E-8D942D2E3940}"/>
              </a:ext>
            </a:extLst>
          </p:cNvPr>
          <p:cNvSpPr/>
          <p:nvPr/>
        </p:nvSpPr>
        <p:spPr>
          <a:xfrm>
            <a:off x="1366764" y="3370868"/>
            <a:ext cx="7760303" cy="914400"/>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3C24C92-B8DD-3513-D9D4-C26EF46B20E6}"/>
              </a:ext>
            </a:extLst>
          </p:cNvPr>
          <p:cNvSpPr/>
          <p:nvPr/>
        </p:nvSpPr>
        <p:spPr>
          <a:xfrm>
            <a:off x="870862" y="3286199"/>
            <a:ext cx="986970" cy="999066"/>
          </a:xfrm>
          <a:prstGeom prst="ellipse">
            <a:avLst/>
          </a:prstGeom>
          <a:solidFill>
            <a:schemeClr val="bg1"/>
          </a:solidFill>
          <a:ln w="57150">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1714E7B-B8F0-3039-F7B9-3BE02F350254}"/>
              </a:ext>
            </a:extLst>
          </p:cNvPr>
          <p:cNvSpPr txBox="1"/>
          <p:nvPr/>
        </p:nvSpPr>
        <p:spPr>
          <a:xfrm>
            <a:off x="1857832" y="3562315"/>
            <a:ext cx="7909904"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b="1">
                <a:solidFill>
                  <a:schemeClr val="bg1"/>
                </a:solidFill>
                <a:cs typeface="Calibri"/>
              </a:rPr>
              <a:t> Provide student performance milestones</a:t>
            </a:r>
          </a:p>
        </p:txBody>
      </p:sp>
      <p:pic>
        <p:nvPicPr>
          <p:cNvPr id="25" name="Graphic 24" descr="Internet Of Things with solid fill">
            <a:extLst>
              <a:ext uri="{FF2B5EF4-FFF2-40B4-BE49-F238E27FC236}">
                <a16:creationId xmlns:a16="http://schemas.microsoft.com/office/drawing/2014/main" id="{2611B10F-08BA-5F04-2E5C-D1E6DEC7881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9601" y="3384047"/>
            <a:ext cx="745068" cy="841829"/>
          </a:xfrm>
          <a:prstGeom prst="rect">
            <a:avLst/>
          </a:prstGeom>
        </p:spPr>
      </p:pic>
      <p:sp>
        <p:nvSpPr>
          <p:cNvPr id="26" name="Rectangle: Rounded Corners 7">
            <a:extLst>
              <a:ext uri="{FF2B5EF4-FFF2-40B4-BE49-F238E27FC236}">
                <a16:creationId xmlns:a16="http://schemas.microsoft.com/office/drawing/2014/main" id="{361BECD1-13AB-A533-FD35-0BFC3440AE0D}"/>
              </a:ext>
            </a:extLst>
          </p:cNvPr>
          <p:cNvSpPr/>
          <p:nvPr/>
        </p:nvSpPr>
        <p:spPr>
          <a:xfrm>
            <a:off x="1366763" y="4571283"/>
            <a:ext cx="7760303" cy="914400"/>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DEE83310-8656-D483-0CDA-A98699041FF7}"/>
              </a:ext>
            </a:extLst>
          </p:cNvPr>
          <p:cNvSpPr/>
          <p:nvPr/>
        </p:nvSpPr>
        <p:spPr>
          <a:xfrm>
            <a:off x="870862" y="4543655"/>
            <a:ext cx="986970" cy="999066"/>
          </a:xfrm>
          <a:prstGeom prst="ellipse">
            <a:avLst/>
          </a:prstGeom>
          <a:solidFill>
            <a:schemeClr val="bg1"/>
          </a:solidFill>
          <a:ln w="57150">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BDA34F18-B6AC-CD9F-78DB-D98D50A1B777}"/>
              </a:ext>
            </a:extLst>
          </p:cNvPr>
          <p:cNvSpPr txBox="1"/>
          <p:nvPr/>
        </p:nvSpPr>
        <p:spPr>
          <a:xfrm>
            <a:off x="1009601" y="4783713"/>
            <a:ext cx="7327295"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ea typeface="Calibri"/>
                <a:cs typeface="Calibri"/>
              </a:rPr>
              <a:t>Emphasize importance of PLCs in industry</a:t>
            </a:r>
          </a:p>
        </p:txBody>
      </p:sp>
      <p:pic>
        <p:nvPicPr>
          <p:cNvPr id="30" name="Graphic 29" descr="Teacher with solid fill">
            <a:extLst>
              <a:ext uri="{FF2B5EF4-FFF2-40B4-BE49-F238E27FC236}">
                <a16:creationId xmlns:a16="http://schemas.microsoft.com/office/drawing/2014/main" id="{55041DA5-5C8C-8956-7705-9E941F6F4D7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5847" y="4588910"/>
            <a:ext cx="793449" cy="902305"/>
          </a:xfrm>
          <a:prstGeom prst="rect">
            <a:avLst/>
          </a:prstGeom>
        </p:spPr>
      </p:pic>
      <p:sp>
        <p:nvSpPr>
          <p:cNvPr id="39" name="Oval 38">
            <a:extLst>
              <a:ext uri="{FF2B5EF4-FFF2-40B4-BE49-F238E27FC236}">
                <a16:creationId xmlns:a16="http://schemas.microsoft.com/office/drawing/2014/main" id="{258D07C1-B462-CC92-FD92-57E7FE582FE2}"/>
              </a:ext>
            </a:extLst>
          </p:cNvPr>
          <p:cNvSpPr/>
          <p:nvPr/>
        </p:nvSpPr>
        <p:spPr>
          <a:xfrm>
            <a:off x="864805" y="2004154"/>
            <a:ext cx="986970" cy="999066"/>
          </a:xfrm>
          <a:prstGeom prst="ellipse">
            <a:avLst/>
          </a:prstGeom>
          <a:solidFill>
            <a:schemeClr val="bg1"/>
          </a:solidFill>
          <a:ln w="57150">
            <a:solidFill>
              <a:srgbClr val="4D1F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Graphic 39" descr="Badge 3 outline">
            <a:extLst>
              <a:ext uri="{FF2B5EF4-FFF2-40B4-BE49-F238E27FC236}">
                <a16:creationId xmlns:a16="http://schemas.microsoft.com/office/drawing/2014/main" id="{0BC84D4D-3410-F8CB-2155-B60B440279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1090" y="2050071"/>
            <a:ext cx="914400" cy="914400"/>
          </a:xfrm>
          <a:prstGeom prst="rect">
            <a:avLst/>
          </a:prstGeom>
        </p:spPr>
      </p:pic>
      <p:sp>
        <p:nvSpPr>
          <p:cNvPr id="41" name="Rectangle: Rounded Corners 5">
            <a:extLst>
              <a:ext uri="{FF2B5EF4-FFF2-40B4-BE49-F238E27FC236}">
                <a16:creationId xmlns:a16="http://schemas.microsoft.com/office/drawing/2014/main" id="{25656139-711D-F23C-1022-5F060EF3AD69}"/>
              </a:ext>
            </a:extLst>
          </p:cNvPr>
          <p:cNvSpPr/>
          <p:nvPr/>
        </p:nvSpPr>
        <p:spPr>
          <a:xfrm>
            <a:off x="1358291" y="2083936"/>
            <a:ext cx="7768776" cy="914400"/>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8270EAB8-1AE4-9954-F3B1-B5ABC1AE5707}"/>
              </a:ext>
            </a:extLst>
          </p:cNvPr>
          <p:cNvSpPr/>
          <p:nvPr/>
        </p:nvSpPr>
        <p:spPr>
          <a:xfrm>
            <a:off x="862389" y="1999267"/>
            <a:ext cx="986970" cy="999066"/>
          </a:xfrm>
          <a:prstGeom prst="ellipse">
            <a:avLst/>
          </a:prstGeom>
          <a:solidFill>
            <a:schemeClr val="bg1"/>
          </a:solidFill>
          <a:ln w="57150">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AFCC3C44-5996-1265-CA24-41E65B508ED2}"/>
              </a:ext>
            </a:extLst>
          </p:cNvPr>
          <p:cNvSpPr txBox="1"/>
          <p:nvPr/>
        </p:nvSpPr>
        <p:spPr>
          <a:xfrm>
            <a:off x="0" y="2240697"/>
            <a:ext cx="7909904"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cs typeface="Calibri"/>
              </a:rPr>
              <a:t>Create and produce 3 PLC labs</a:t>
            </a:r>
          </a:p>
        </p:txBody>
      </p:sp>
      <p:pic>
        <p:nvPicPr>
          <p:cNvPr id="45" name="Graphic 44" descr="Programmer female outline">
            <a:extLst>
              <a:ext uri="{FF2B5EF4-FFF2-40B4-BE49-F238E27FC236}">
                <a16:creationId xmlns:a16="http://schemas.microsoft.com/office/drawing/2014/main" id="{A91290EC-329A-FE31-4C2C-26FFCCE97630}"/>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968121" y="2091799"/>
            <a:ext cx="745068" cy="745068"/>
          </a:xfrm>
          <a:prstGeom prst="rect">
            <a:avLst/>
          </a:prstGeom>
        </p:spPr>
      </p:pic>
      <p:sp>
        <p:nvSpPr>
          <p:cNvPr id="7" name="Text Placeholder 6">
            <a:extLst>
              <a:ext uri="{FF2B5EF4-FFF2-40B4-BE49-F238E27FC236}">
                <a16:creationId xmlns:a16="http://schemas.microsoft.com/office/drawing/2014/main" id="{834B6C23-7020-CE0E-E966-99DAFFB4269D}"/>
              </a:ext>
            </a:extLst>
          </p:cNvPr>
          <p:cNvSpPr>
            <a:spLocks noGrp="1"/>
          </p:cNvSpPr>
          <p:nvPr>
            <p:ph type="body" sz="quarter" idx="21"/>
          </p:nvPr>
        </p:nvSpPr>
        <p:spPr/>
        <p:txBody>
          <a:bodyPr/>
          <a:lstStyle/>
          <a:p>
            <a:r>
              <a:rPr lang="en-US"/>
              <a:t>Grant Hoffmeyer</a:t>
            </a:r>
          </a:p>
        </p:txBody>
      </p:sp>
    </p:spTree>
    <p:extLst>
      <p:ext uri="{BB962C8B-B14F-4D97-AF65-F5344CB8AC3E}">
        <p14:creationId xmlns:p14="http://schemas.microsoft.com/office/powerpoint/2010/main" val="1271349824"/>
      </p:ext>
    </p:extLst>
  </p:cSld>
  <p:clrMapOvr>
    <a:masterClrMapping/>
  </p:clrMapOvr>
  <p:extLst>
    <p:ext uri="{6950BFC3-D8DA-4A85-94F7-54DA5524770B}">
      <p188:commentRel xmlns:p188="http://schemas.microsoft.com/office/powerpoint/2018/8/main" r:id="rId2"/>
    </p:ext>
  </p:extLst>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C751149-ADCE-589D-F0CE-DEE40BEF4C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A5E775-733A-DFBF-FD27-84FF8D868072}"/>
              </a:ext>
            </a:extLst>
          </p:cNvPr>
          <p:cNvSpPr>
            <a:spLocks noGrp="1"/>
          </p:cNvSpPr>
          <p:nvPr>
            <p:ph type="sldNum" sz="quarter" idx="12"/>
          </p:nvPr>
        </p:nvSpPr>
        <p:spPr/>
        <p:txBody>
          <a:bodyPr/>
          <a:lstStyle/>
          <a:p>
            <a:fld id="{A5AEF524-62EC-C340-82A1-9F47B6C43E55}" type="slidenum">
              <a:rPr lang="en-US" smtClean="0"/>
              <a:pPr/>
              <a:t>50</a:t>
            </a:fld>
            <a:endParaRPr lang="en-US"/>
          </a:p>
        </p:txBody>
      </p:sp>
      <p:sp>
        <p:nvSpPr>
          <p:cNvPr id="5" name="Title 4">
            <a:extLst>
              <a:ext uri="{FF2B5EF4-FFF2-40B4-BE49-F238E27FC236}">
                <a16:creationId xmlns:a16="http://schemas.microsoft.com/office/drawing/2014/main" id="{5C00E79C-1FFA-ED60-9F32-5D714226D770}"/>
              </a:ext>
            </a:extLst>
          </p:cNvPr>
          <p:cNvSpPr>
            <a:spLocks noGrp="1"/>
          </p:cNvSpPr>
          <p:nvPr>
            <p:ph type="title"/>
          </p:nvPr>
        </p:nvSpPr>
        <p:spPr/>
        <p:txBody>
          <a:bodyPr/>
          <a:lstStyle/>
          <a:p>
            <a:r>
              <a:rPr lang="en-US"/>
              <a:t>College of Engineering Color Palette</a:t>
            </a:r>
          </a:p>
        </p:txBody>
      </p:sp>
      <p:sp>
        <p:nvSpPr>
          <p:cNvPr id="9" name="Text Placeholder 8">
            <a:extLst>
              <a:ext uri="{FF2B5EF4-FFF2-40B4-BE49-F238E27FC236}">
                <a16:creationId xmlns:a16="http://schemas.microsoft.com/office/drawing/2014/main" id="{92DDD887-EE52-F70C-147B-EF6E8CDE8A3D}"/>
              </a:ext>
            </a:extLst>
          </p:cNvPr>
          <p:cNvSpPr>
            <a:spLocks noGrp="1"/>
          </p:cNvSpPr>
          <p:nvPr>
            <p:ph type="body" sz="quarter" idx="13"/>
          </p:nvPr>
        </p:nvSpPr>
        <p:spPr/>
        <p:txBody>
          <a:bodyPr/>
          <a:lstStyle/>
          <a:p>
            <a:endParaRPr lang="en-US"/>
          </a:p>
        </p:txBody>
      </p:sp>
      <p:grpSp>
        <p:nvGrpSpPr>
          <p:cNvPr id="50" name="Group 49">
            <a:extLst>
              <a:ext uri="{FF2B5EF4-FFF2-40B4-BE49-F238E27FC236}">
                <a16:creationId xmlns:a16="http://schemas.microsoft.com/office/drawing/2014/main" id="{28CEF3AF-B294-C1BD-00F5-27105F1D5417}"/>
              </a:ext>
            </a:extLst>
          </p:cNvPr>
          <p:cNvGrpSpPr/>
          <p:nvPr/>
        </p:nvGrpSpPr>
        <p:grpSpPr>
          <a:xfrm>
            <a:off x="726948" y="3457771"/>
            <a:ext cx="2214949" cy="1376065"/>
            <a:chOff x="813816" y="3548191"/>
            <a:chExt cx="2214949" cy="1376065"/>
          </a:xfrm>
        </p:grpSpPr>
        <p:sp>
          <p:nvSpPr>
            <p:cNvPr id="42" name="TextBox 41">
              <a:extLst>
                <a:ext uri="{FF2B5EF4-FFF2-40B4-BE49-F238E27FC236}">
                  <a16:creationId xmlns:a16="http://schemas.microsoft.com/office/drawing/2014/main" id="{1199108F-E912-35ED-35EA-F98C0096E6A8}"/>
                </a:ext>
              </a:extLst>
            </p:cNvPr>
            <p:cNvSpPr txBox="1"/>
            <p:nvPr/>
          </p:nvSpPr>
          <p:spPr>
            <a:xfrm>
              <a:off x="813816" y="4462591"/>
              <a:ext cx="647678" cy="46166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Fang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Orange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16D0CA7-DF62-1574-73F4-A869EAC9B818}"/>
                </a:ext>
              </a:extLst>
            </p:cNvPr>
            <p:cNvSpPr txBox="1"/>
            <p:nvPr/>
          </p:nvSpPr>
          <p:spPr>
            <a:xfrm>
              <a:off x="1728216" y="3548191"/>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238, 118, 36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#EE7624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CMYK:2, 66, 99, 0</a:t>
              </a:r>
            </a:p>
          </p:txBody>
        </p:sp>
        <p:sp>
          <p:nvSpPr>
            <p:cNvPr id="44" name="Rectangle 43">
              <a:extLst>
                <a:ext uri="{FF2B5EF4-FFF2-40B4-BE49-F238E27FC236}">
                  <a16:creationId xmlns:a16="http://schemas.microsoft.com/office/drawing/2014/main" id="{4821A2C9-F1B8-2DA5-F53E-12DAF668F2DC}"/>
                </a:ext>
              </a:extLst>
            </p:cNvPr>
            <p:cNvSpPr/>
            <p:nvPr/>
          </p:nvSpPr>
          <p:spPr>
            <a:xfrm>
              <a:off x="813816" y="3548191"/>
              <a:ext cx="914400" cy="9144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52" name="Group 51">
            <a:extLst>
              <a:ext uri="{FF2B5EF4-FFF2-40B4-BE49-F238E27FC236}">
                <a16:creationId xmlns:a16="http://schemas.microsoft.com/office/drawing/2014/main" id="{4CB5FBA2-8AE7-4580-4724-D27539910638}"/>
              </a:ext>
            </a:extLst>
          </p:cNvPr>
          <p:cNvGrpSpPr/>
          <p:nvPr/>
        </p:nvGrpSpPr>
        <p:grpSpPr>
          <a:xfrm>
            <a:off x="3502514" y="3457771"/>
            <a:ext cx="2334277" cy="1200329"/>
            <a:chOff x="3698263" y="5077310"/>
            <a:chExt cx="2334277" cy="1200329"/>
          </a:xfrm>
        </p:grpSpPr>
        <p:sp>
          <p:nvSpPr>
            <p:cNvPr id="27" name="Rectangle 26">
              <a:extLst>
                <a:ext uri="{FF2B5EF4-FFF2-40B4-BE49-F238E27FC236}">
                  <a16:creationId xmlns:a16="http://schemas.microsoft.com/office/drawing/2014/main" id="{98C18170-F47E-2C2C-A75A-08DAB670C526}"/>
                </a:ext>
              </a:extLst>
            </p:cNvPr>
            <p:cNvSpPr/>
            <p:nvPr/>
          </p:nvSpPr>
          <p:spPr>
            <a:xfrm>
              <a:off x="3698263" y="5077310"/>
              <a:ext cx="914400" cy="914400"/>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28" name="TextBox 27">
              <a:extLst>
                <a:ext uri="{FF2B5EF4-FFF2-40B4-BE49-F238E27FC236}">
                  <a16:creationId xmlns:a16="http://schemas.microsoft.com/office/drawing/2014/main" id="{B5EBF460-96EF-EEF1-2694-568119F86A8C}"/>
                </a:ext>
              </a:extLst>
            </p:cNvPr>
            <p:cNvSpPr txBox="1"/>
            <p:nvPr/>
          </p:nvSpPr>
          <p:spPr>
            <a:xfrm>
              <a:off x="3698263" y="5996175"/>
              <a:ext cx="57394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White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5D41AD1-0181-BA37-8138-9FA849C8DBDF}"/>
                </a:ext>
              </a:extLst>
            </p:cNvPr>
            <p:cNvSpPr txBox="1"/>
            <p:nvPr/>
          </p:nvSpPr>
          <p:spPr>
            <a:xfrm>
              <a:off x="4612664" y="5077310"/>
              <a:ext cx="1419876"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PMS 000C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255, 255, 255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#FFFFFF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0, 0, 0</a:t>
              </a:r>
            </a:p>
          </p:txBody>
        </p:sp>
      </p:grpSp>
      <p:grpSp>
        <p:nvGrpSpPr>
          <p:cNvPr id="51" name="Group 50">
            <a:extLst>
              <a:ext uri="{FF2B5EF4-FFF2-40B4-BE49-F238E27FC236}">
                <a16:creationId xmlns:a16="http://schemas.microsoft.com/office/drawing/2014/main" id="{EDF751E7-DD89-EC17-F17B-38CCEE19D726}"/>
              </a:ext>
            </a:extLst>
          </p:cNvPr>
          <p:cNvGrpSpPr/>
          <p:nvPr/>
        </p:nvGrpSpPr>
        <p:grpSpPr>
          <a:xfrm>
            <a:off x="3502514" y="2020824"/>
            <a:ext cx="2195521" cy="1200329"/>
            <a:chOff x="813816" y="5074209"/>
            <a:chExt cx="2195521" cy="1200329"/>
          </a:xfrm>
        </p:grpSpPr>
        <p:sp>
          <p:nvSpPr>
            <p:cNvPr id="39" name="Rectangle 38">
              <a:extLst>
                <a:ext uri="{FF2B5EF4-FFF2-40B4-BE49-F238E27FC236}">
                  <a16:creationId xmlns:a16="http://schemas.microsoft.com/office/drawing/2014/main" id="{847C730E-ECA7-4F05-CCC3-54218DE049F3}"/>
                </a:ext>
              </a:extLst>
            </p:cNvPr>
            <p:cNvSpPr/>
            <p:nvPr/>
          </p:nvSpPr>
          <p:spPr>
            <a:xfrm>
              <a:off x="813816" y="5074209"/>
              <a:ext cx="914400" cy="9144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0" name="TextBox 39">
              <a:extLst>
                <a:ext uri="{FF2B5EF4-FFF2-40B4-BE49-F238E27FC236}">
                  <a16:creationId xmlns:a16="http://schemas.microsoft.com/office/drawing/2014/main" id="{62020829-0E95-DD9B-714C-11D6FFBF799B}"/>
                </a:ext>
              </a:extLst>
            </p:cNvPr>
            <p:cNvSpPr txBox="1"/>
            <p:nvPr/>
          </p:nvSpPr>
          <p:spPr>
            <a:xfrm>
              <a:off x="813816" y="5996175"/>
              <a:ext cx="52290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Black</a:t>
              </a:r>
            </a:p>
          </p:txBody>
        </p:sp>
        <p:sp>
          <p:nvSpPr>
            <p:cNvPr id="41" name="TextBox 40">
              <a:extLst>
                <a:ext uri="{FF2B5EF4-FFF2-40B4-BE49-F238E27FC236}">
                  <a16:creationId xmlns:a16="http://schemas.microsoft.com/office/drawing/2014/main" id="{2CEA4394-CC9D-6FBB-FA26-706076D0B467}"/>
                </a:ext>
              </a:extLst>
            </p:cNvPr>
            <p:cNvSpPr txBox="1"/>
            <p:nvPr/>
          </p:nvSpPr>
          <p:spPr>
            <a:xfrm>
              <a:off x="1728217" y="5074209"/>
              <a:ext cx="1281120"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Black 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0,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#000000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CMYK:0, 0, 0, 100</a:t>
              </a:r>
            </a:p>
          </p:txBody>
        </p:sp>
      </p:grpSp>
      <p:grpSp>
        <p:nvGrpSpPr>
          <p:cNvPr id="3" name="Group 2">
            <a:extLst>
              <a:ext uri="{FF2B5EF4-FFF2-40B4-BE49-F238E27FC236}">
                <a16:creationId xmlns:a16="http://schemas.microsoft.com/office/drawing/2014/main" id="{8C8B1F45-3E30-2793-7D29-688626F81CE2}"/>
              </a:ext>
            </a:extLst>
          </p:cNvPr>
          <p:cNvGrpSpPr/>
          <p:nvPr/>
        </p:nvGrpSpPr>
        <p:grpSpPr>
          <a:xfrm>
            <a:off x="726948" y="2020824"/>
            <a:ext cx="2380763" cy="1200329"/>
            <a:chOff x="813817" y="2011729"/>
            <a:chExt cx="2380763" cy="1200329"/>
          </a:xfrm>
        </p:grpSpPr>
        <p:sp>
          <p:nvSpPr>
            <p:cNvPr id="30" name="TextBox 29">
              <a:extLst>
                <a:ext uri="{FF2B5EF4-FFF2-40B4-BE49-F238E27FC236}">
                  <a16:creationId xmlns:a16="http://schemas.microsoft.com/office/drawing/2014/main" id="{D5045287-B2F2-024E-BF22-C50C5657B42C}"/>
                </a:ext>
              </a:extLst>
            </p:cNvPr>
            <p:cNvSpPr txBox="1"/>
            <p:nvPr/>
          </p:nvSpPr>
          <p:spPr>
            <a:xfrm>
              <a:off x="813817" y="2933695"/>
              <a:ext cx="624466"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Garnet</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E0E68166-254D-0205-3782-F4F28D154D36}"/>
                </a:ext>
              </a:extLst>
            </p:cNvPr>
            <p:cNvSpPr txBox="1"/>
            <p:nvPr/>
          </p:nvSpPr>
          <p:spPr>
            <a:xfrm>
              <a:off x="1728217" y="2011729"/>
              <a:ext cx="1466363"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PMS 195 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120, 47, 64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#782F40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CMYK:19, 90, 50, 55</a:t>
              </a:r>
            </a:p>
          </p:txBody>
        </p:sp>
        <p:sp>
          <p:nvSpPr>
            <p:cNvPr id="32" name="Rectangle 31">
              <a:extLst>
                <a:ext uri="{FF2B5EF4-FFF2-40B4-BE49-F238E27FC236}">
                  <a16:creationId xmlns:a16="http://schemas.microsoft.com/office/drawing/2014/main" id="{8FD49C78-148F-ADF9-04DD-1E8FBB32EAD7}"/>
                </a:ext>
              </a:extLst>
            </p:cNvPr>
            <p:cNvSpPr/>
            <p:nvPr/>
          </p:nvSpPr>
          <p:spPr>
            <a:xfrm>
              <a:off x="813817" y="2011729"/>
              <a:ext cx="914400" cy="9144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spTree>
    <p:extLst>
      <p:ext uri="{BB962C8B-B14F-4D97-AF65-F5344CB8AC3E}">
        <p14:creationId xmlns:p14="http://schemas.microsoft.com/office/powerpoint/2010/main" val="11636567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 name="Footer Placeholder 56">
            <a:extLst>
              <a:ext uri="{FF2B5EF4-FFF2-40B4-BE49-F238E27FC236}">
                <a16:creationId xmlns:a16="http://schemas.microsoft.com/office/drawing/2014/main" id="{4273B565-5CD0-FCEF-5E90-E7416D7DC8D3}"/>
              </a:ext>
            </a:extLst>
          </p:cNvPr>
          <p:cNvSpPr>
            <a:spLocks noGrp="1"/>
          </p:cNvSpPr>
          <p:nvPr>
            <p:ph type="ftr" sz="quarter" idx="11"/>
          </p:nvPr>
        </p:nvSpPr>
        <p:spPr/>
        <p:txBody>
          <a:bodyPr/>
          <a:lstStyle/>
          <a:p>
            <a:endParaRPr lang="en-US"/>
          </a:p>
        </p:txBody>
      </p:sp>
      <p:sp>
        <p:nvSpPr>
          <p:cNvPr id="58" name="Slide Number Placeholder 57">
            <a:extLst>
              <a:ext uri="{FF2B5EF4-FFF2-40B4-BE49-F238E27FC236}">
                <a16:creationId xmlns:a16="http://schemas.microsoft.com/office/drawing/2014/main" id="{DF8F76D7-4CC7-0CE6-2388-24F614417599}"/>
              </a:ext>
            </a:extLst>
          </p:cNvPr>
          <p:cNvSpPr>
            <a:spLocks noGrp="1"/>
          </p:cNvSpPr>
          <p:nvPr>
            <p:ph type="sldNum" sz="quarter" idx="12"/>
          </p:nvPr>
        </p:nvSpPr>
        <p:spPr/>
        <p:txBody>
          <a:bodyPr/>
          <a:lstStyle/>
          <a:p>
            <a:fld id="{A5AEF524-62EC-C340-82A1-9F47B6C43E55}" type="slidenum">
              <a:rPr lang="en-US" smtClean="0"/>
              <a:pPr/>
              <a:t>51</a:t>
            </a:fld>
            <a:endParaRPr lang="en-US"/>
          </a:p>
        </p:txBody>
      </p:sp>
      <p:sp>
        <p:nvSpPr>
          <p:cNvPr id="5" name="Title 4">
            <a:extLst>
              <a:ext uri="{FF2B5EF4-FFF2-40B4-BE49-F238E27FC236}">
                <a16:creationId xmlns:a16="http://schemas.microsoft.com/office/drawing/2014/main" id="{5C00E79C-1FFA-ED60-9F32-5D714226D770}"/>
              </a:ext>
            </a:extLst>
          </p:cNvPr>
          <p:cNvSpPr>
            <a:spLocks noGrp="1"/>
          </p:cNvSpPr>
          <p:nvPr>
            <p:ph type="title"/>
          </p:nvPr>
        </p:nvSpPr>
        <p:spPr/>
        <p:txBody>
          <a:bodyPr/>
          <a:lstStyle/>
          <a:p>
            <a:r>
              <a:rPr lang="en-US"/>
              <a:t>Accent Color Palette</a:t>
            </a:r>
          </a:p>
        </p:txBody>
      </p:sp>
      <p:sp>
        <p:nvSpPr>
          <p:cNvPr id="60" name="Text Placeholder 59">
            <a:extLst>
              <a:ext uri="{FF2B5EF4-FFF2-40B4-BE49-F238E27FC236}">
                <a16:creationId xmlns:a16="http://schemas.microsoft.com/office/drawing/2014/main" id="{D57E4183-2A32-1105-EFF1-A00832BB58DD}"/>
              </a:ext>
            </a:extLst>
          </p:cNvPr>
          <p:cNvSpPr>
            <a:spLocks noGrp="1"/>
          </p:cNvSpPr>
          <p:nvPr>
            <p:ph type="body" sz="quarter" idx="13"/>
          </p:nvPr>
        </p:nvSpPr>
        <p:spPr/>
        <p:txBody>
          <a:bodyPr/>
          <a:lstStyle/>
          <a:p>
            <a:endParaRPr lang="en-US"/>
          </a:p>
        </p:txBody>
      </p:sp>
      <p:grpSp>
        <p:nvGrpSpPr>
          <p:cNvPr id="47" name="Group 46">
            <a:extLst>
              <a:ext uri="{FF2B5EF4-FFF2-40B4-BE49-F238E27FC236}">
                <a16:creationId xmlns:a16="http://schemas.microsoft.com/office/drawing/2014/main" id="{C2229FD4-8C3B-7907-1579-308E6D9B13AB}"/>
              </a:ext>
            </a:extLst>
          </p:cNvPr>
          <p:cNvGrpSpPr/>
          <p:nvPr/>
        </p:nvGrpSpPr>
        <p:grpSpPr>
          <a:xfrm>
            <a:off x="726948" y="2011729"/>
            <a:ext cx="2057855" cy="1191399"/>
            <a:chOff x="6566680" y="5081775"/>
            <a:chExt cx="2057855" cy="1191399"/>
          </a:xfrm>
        </p:grpSpPr>
        <p:sp>
          <p:nvSpPr>
            <p:cNvPr id="12" name="Rectangle 11">
              <a:extLst>
                <a:ext uri="{FF2B5EF4-FFF2-40B4-BE49-F238E27FC236}">
                  <a16:creationId xmlns:a16="http://schemas.microsoft.com/office/drawing/2014/main" id="{906A98FD-E663-8232-9317-7F915715D15A}"/>
                </a:ext>
              </a:extLst>
            </p:cNvPr>
            <p:cNvSpPr/>
            <p:nvPr/>
          </p:nvSpPr>
          <p:spPr>
            <a:xfrm>
              <a:off x="6566680" y="5081775"/>
              <a:ext cx="914400" cy="9144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3" name="TextBox 12">
              <a:extLst>
                <a:ext uri="{FF2B5EF4-FFF2-40B4-BE49-F238E27FC236}">
                  <a16:creationId xmlns:a16="http://schemas.microsoft.com/office/drawing/2014/main" id="{81D029BD-E9F1-4027-E920-4D90F619D451}"/>
                </a:ext>
              </a:extLst>
            </p:cNvPr>
            <p:cNvSpPr txBox="1"/>
            <p:nvPr/>
          </p:nvSpPr>
          <p:spPr>
            <a:xfrm>
              <a:off x="6566680" y="5996175"/>
              <a:ext cx="881267"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Tardis Blue</a:t>
              </a:r>
            </a:p>
          </p:txBody>
        </p:sp>
        <p:sp>
          <p:nvSpPr>
            <p:cNvPr id="14" name="TextBox 13">
              <a:extLst>
                <a:ext uri="{FF2B5EF4-FFF2-40B4-BE49-F238E27FC236}">
                  <a16:creationId xmlns:a16="http://schemas.microsoft.com/office/drawing/2014/main" id="{4C8DF581-1E7B-D43C-FEDB-EAAD386C6209}"/>
                </a:ext>
              </a:extLst>
            </p:cNvPr>
            <p:cNvSpPr txBox="1"/>
            <p:nvPr/>
          </p:nvSpPr>
          <p:spPr>
            <a:xfrm>
              <a:off x="7481080" y="5081775"/>
              <a:ext cx="114345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59, 111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#003B6F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52" name="Group 51">
            <a:extLst>
              <a:ext uri="{FF2B5EF4-FFF2-40B4-BE49-F238E27FC236}">
                <a16:creationId xmlns:a16="http://schemas.microsoft.com/office/drawing/2014/main" id="{4CB5FBA2-8AE7-4580-4724-D27539910638}"/>
              </a:ext>
            </a:extLst>
          </p:cNvPr>
          <p:cNvGrpSpPr/>
          <p:nvPr/>
        </p:nvGrpSpPr>
        <p:grpSpPr>
          <a:xfrm>
            <a:off x="3558551" y="5081093"/>
            <a:ext cx="2214950" cy="1195864"/>
            <a:chOff x="3698263" y="5077310"/>
            <a:chExt cx="2214950" cy="1195864"/>
          </a:xfrm>
        </p:grpSpPr>
        <p:sp>
          <p:nvSpPr>
            <p:cNvPr id="27" name="Rectangle 26">
              <a:extLst>
                <a:ext uri="{FF2B5EF4-FFF2-40B4-BE49-F238E27FC236}">
                  <a16:creationId xmlns:a16="http://schemas.microsoft.com/office/drawing/2014/main" id="{98C18170-F47E-2C2C-A75A-08DAB670C526}"/>
                </a:ext>
              </a:extLst>
            </p:cNvPr>
            <p:cNvSpPr/>
            <p:nvPr/>
          </p:nvSpPr>
          <p:spPr>
            <a:xfrm>
              <a:off x="3698263" y="5077310"/>
              <a:ext cx="914400" cy="9144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28" name="TextBox 27">
              <a:extLst>
                <a:ext uri="{FF2B5EF4-FFF2-40B4-BE49-F238E27FC236}">
                  <a16:creationId xmlns:a16="http://schemas.microsoft.com/office/drawing/2014/main" id="{B5EBF460-96EF-EEF1-2694-568119F86A8C}"/>
                </a:ext>
              </a:extLst>
            </p:cNvPr>
            <p:cNvSpPr txBox="1"/>
            <p:nvPr/>
          </p:nvSpPr>
          <p:spPr>
            <a:xfrm>
              <a:off x="3698263" y="5996175"/>
              <a:ext cx="816121"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Turquoise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5D41AD1-0181-BA37-8138-9FA849C8DBDF}"/>
                </a:ext>
              </a:extLst>
            </p:cNvPr>
            <p:cNvSpPr txBox="1"/>
            <p:nvPr/>
          </p:nvSpPr>
          <p:spPr>
            <a:xfrm>
              <a:off x="4612664" y="5077310"/>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64, 224, 208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#40E0D0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a:t>
              </a:r>
            </a:p>
          </p:txBody>
        </p:sp>
      </p:grpSp>
      <p:grpSp>
        <p:nvGrpSpPr>
          <p:cNvPr id="9" name="Group 8">
            <a:extLst>
              <a:ext uri="{FF2B5EF4-FFF2-40B4-BE49-F238E27FC236}">
                <a16:creationId xmlns:a16="http://schemas.microsoft.com/office/drawing/2014/main" id="{568E79F3-56A4-139F-CA95-FB234476AD5C}"/>
              </a:ext>
            </a:extLst>
          </p:cNvPr>
          <p:cNvGrpSpPr/>
          <p:nvPr/>
        </p:nvGrpSpPr>
        <p:grpSpPr>
          <a:xfrm>
            <a:off x="6566679" y="5081093"/>
            <a:ext cx="2136402" cy="1198965"/>
            <a:chOff x="726948" y="5074209"/>
            <a:chExt cx="2136402" cy="1198965"/>
          </a:xfrm>
        </p:grpSpPr>
        <p:sp>
          <p:nvSpPr>
            <p:cNvPr id="39" name="Rectangle 38">
              <a:extLst>
                <a:ext uri="{FF2B5EF4-FFF2-40B4-BE49-F238E27FC236}">
                  <a16:creationId xmlns:a16="http://schemas.microsoft.com/office/drawing/2014/main" id="{847C730E-ECA7-4F05-CCC3-54218DE049F3}"/>
                </a:ext>
              </a:extLst>
            </p:cNvPr>
            <p:cNvSpPr/>
            <p:nvPr/>
          </p:nvSpPr>
          <p:spPr>
            <a:xfrm>
              <a:off x="726948" y="5074209"/>
              <a:ext cx="914400" cy="914400"/>
            </a:xfrm>
            <a:prstGeom prst="rect">
              <a:avLst/>
            </a:prstGeom>
            <a:solidFill>
              <a:srgbClr val="FF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0" name="TextBox 39">
              <a:extLst>
                <a:ext uri="{FF2B5EF4-FFF2-40B4-BE49-F238E27FC236}">
                  <a16:creationId xmlns:a16="http://schemas.microsoft.com/office/drawing/2014/main" id="{62020829-0E95-DD9B-714C-11D6FFBF799B}"/>
                </a:ext>
              </a:extLst>
            </p:cNvPr>
            <p:cNvSpPr txBox="1"/>
            <p:nvPr/>
          </p:nvSpPr>
          <p:spPr>
            <a:xfrm>
              <a:off x="726948" y="5996175"/>
              <a:ext cx="129279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American Orange</a:t>
              </a:r>
            </a:p>
          </p:txBody>
        </p:sp>
        <p:sp>
          <p:nvSpPr>
            <p:cNvPr id="41" name="TextBox 40">
              <a:extLst>
                <a:ext uri="{FF2B5EF4-FFF2-40B4-BE49-F238E27FC236}">
                  <a16:creationId xmlns:a16="http://schemas.microsoft.com/office/drawing/2014/main" id="{2CEA4394-CC9D-6FBB-FA26-706076D0B467}"/>
                </a:ext>
              </a:extLst>
            </p:cNvPr>
            <p:cNvSpPr txBox="1"/>
            <p:nvPr/>
          </p:nvSpPr>
          <p:spPr>
            <a:xfrm>
              <a:off x="1641349" y="5074209"/>
              <a:ext cx="1222001"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255, 139,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#FF8B00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8" name="Group 7">
            <a:extLst>
              <a:ext uri="{FF2B5EF4-FFF2-40B4-BE49-F238E27FC236}">
                <a16:creationId xmlns:a16="http://schemas.microsoft.com/office/drawing/2014/main" id="{C2495DF6-79CB-47DA-E912-E7FB138F5E58}"/>
              </a:ext>
            </a:extLst>
          </p:cNvPr>
          <p:cNvGrpSpPr/>
          <p:nvPr/>
        </p:nvGrpSpPr>
        <p:grpSpPr>
          <a:xfrm>
            <a:off x="726948" y="3546752"/>
            <a:ext cx="2394292" cy="1191399"/>
            <a:chOff x="726948" y="3546752"/>
            <a:chExt cx="2394292" cy="1191399"/>
          </a:xfrm>
        </p:grpSpPr>
        <p:sp>
          <p:nvSpPr>
            <p:cNvPr id="42" name="TextBox 41">
              <a:extLst>
                <a:ext uri="{FF2B5EF4-FFF2-40B4-BE49-F238E27FC236}">
                  <a16:creationId xmlns:a16="http://schemas.microsoft.com/office/drawing/2014/main" id="{1199108F-E912-35ED-35EA-F98C0096E6A8}"/>
                </a:ext>
              </a:extLst>
            </p:cNvPr>
            <p:cNvSpPr txBox="1"/>
            <p:nvPr/>
          </p:nvSpPr>
          <p:spPr>
            <a:xfrm>
              <a:off x="726948" y="4461152"/>
              <a:ext cx="91659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Rubine Red</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16D0CA7-DF62-1574-73F4-A869EAC9B818}"/>
                </a:ext>
              </a:extLst>
            </p:cNvPr>
            <p:cNvSpPr txBox="1"/>
            <p:nvPr/>
          </p:nvSpPr>
          <p:spPr>
            <a:xfrm>
              <a:off x="1641348" y="3546752"/>
              <a:ext cx="147989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206, 0, 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#CE0058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100, 43, 12</a:t>
              </a:r>
            </a:p>
          </p:txBody>
        </p:sp>
        <p:sp>
          <p:nvSpPr>
            <p:cNvPr id="44" name="Rectangle 43">
              <a:extLst>
                <a:ext uri="{FF2B5EF4-FFF2-40B4-BE49-F238E27FC236}">
                  <a16:creationId xmlns:a16="http://schemas.microsoft.com/office/drawing/2014/main" id="{4821A2C9-F1B8-2DA5-F53E-12DAF668F2DC}"/>
                </a:ext>
              </a:extLst>
            </p:cNvPr>
            <p:cNvSpPr/>
            <p:nvPr/>
          </p:nvSpPr>
          <p:spPr>
            <a:xfrm>
              <a:off x="726948" y="3546752"/>
              <a:ext cx="914400" cy="9144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53" name="Group 52">
            <a:extLst>
              <a:ext uri="{FF2B5EF4-FFF2-40B4-BE49-F238E27FC236}">
                <a16:creationId xmlns:a16="http://schemas.microsoft.com/office/drawing/2014/main" id="{1DA38E28-8140-BF3F-9F1A-A8018F6B7B82}"/>
              </a:ext>
            </a:extLst>
          </p:cNvPr>
          <p:cNvGrpSpPr/>
          <p:nvPr/>
        </p:nvGrpSpPr>
        <p:grpSpPr>
          <a:xfrm>
            <a:off x="726948" y="5081093"/>
            <a:ext cx="2222965" cy="1195864"/>
            <a:chOff x="3690247" y="3543726"/>
            <a:chExt cx="2222965" cy="1195864"/>
          </a:xfrm>
        </p:grpSpPr>
        <p:sp>
          <p:nvSpPr>
            <p:cNvPr id="33" name="Rectangle 32">
              <a:extLst>
                <a:ext uri="{FF2B5EF4-FFF2-40B4-BE49-F238E27FC236}">
                  <a16:creationId xmlns:a16="http://schemas.microsoft.com/office/drawing/2014/main" id="{E920A934-93AB-9180-AB68-AD81C1104679}"/>
                </a:ext>
              </a:extLst>
            </p:cNvPr>
            <p:cNvSpPr/>
            <p:nvPr/>
          </p:nvSpPr>
          <p:spPr>
            <a:xfrm>
              <a:off x="3690247" y="3543726"/>
              <a:ext cx="914400" cy="9144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34" name="TextBox 33">
              <a:extLst>
                <a:ext uri="{FF2B5EF4-FFF2-40B4-BE49-F238E27FC236}">
                  <a16:creationId xmlns:a16="http://schemas.microsoft.com/office/drawing/2014/main" id="{5240B36D-381E-1561-3E5D-EA529810F4E3}"/>
                </a:ext>
              </a:extLst>
            </p:cNvPr>
            <p:cNvSpPr txBox="1"/>
            <p:nvPr/>
          </p:nvSpPr>
          <p:spPr>
            <a:xfrm>
              <a:off x="3690247" y="4462591"/>
              <a:ext cx="74706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prstClr val="black"/>
                  </a:solidFill>
                  <a:effectLst/>
                  <a:uLnTx/>
                  <a:uFillTx/>
                  <a:latin typeface="Calibri" panose="020F0502020204030204"/>
                  <a:ea typeface="+mn-ea"/>
                  <a:cs typeface="+mn-cs"/>
                </a:rPr>
                <a:t>Asagi-iro</a:t>
              </a:r>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6DE07C98-ED7D-E3FF-489A-FE708B784983}"/>
                </a:ext>
              </a:extLst>
            </p:cNvPr>
            <p:cNvSpPr txBox="1"/>
            <p:nvPr/>
          </p:nvSpPr>
          <p:spPr>
            <a:xfrm>
              <a:off x="4612663" y="3543726"/>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72, 146, 155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#48929b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6" name="Group 45">
            <a:extLst>
              <a:ext uri="{FF2B5EF4-FFF2-40B4-BE49-F238E27FC236}">
                <a16:creationId xmlns:a16="http://schemas.microsoft.com/office/drawing/2014/main" id="{CCE65EA5-C26C-30C6-B186-07D6B078F79C}"/>
              </a:ext>
            </a:extLst>
          </p:cNvPr>
          <p:cNvGrpSpPr/>
          <p:nvPr/>
        </p:nvGrpSpPr>
        <p:grpSpPr>
          <a:xfrm>
            <a:off x="6566679" y="3550535"/>
            <a:ext cx="2293495" cy="1191399"/>
            <a:chOff x="6566679" y="3548191"/>
            <a:chExt cx="2293495" cy="1191399"/>
          </a:xfrm>
        </p:grpSpPr>
        <p:sp>
          <p:nvSpPr>
            <p:cNvPr id="15" name="Rectangle 14">
              <a:extLst>
                <a:ext uri="{FF2B5EF4-FFF2-40B4-BE49-F238E27FC236}">
                  <a16:creationId xmlns:a16="http://schemas.microsoft.com/office/drawing/2014/main" id="{1D64BB85-8C6D-2A6D-1ADF-BDD1B80CCD13}"/>
                </a:ext>
              </a:extLst>
            </p:cNvPr>
            <p:cNvSpPr/>
            <p:nvPr/>
          </p:nvSpPr>
          <p:spPr>
            <a:xfrm>
              <a:off x="6566679" y="3548191"/>
              <a:ext cx="914400" cy="914400"/>
            </a:xfrm>
            <a:prstGeom prst="rect">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6" name="TextBox 15">
              <a:extLst>
                <a:ext uri="{FF2B5EF4-FFF2-40B4-BE49-F238E27FC236}">
                  <a16:creationId xmlns:a16="http://schemas.microsoft.com/office/drawing/2014/main" id="{806D66C3-8068-2CAE-509B-9BB1C6BF1F51}"/>
                </a:ext>
              </a:extLst>
            </p:cNvPr>
            <p:cNvSpPr txBox="1"/>
            <p:nvPr/>
          </p:nvSpPr>
          <p:spPr>
            <a:xfrm>
              <a:off x="6566679" y="4462591"/>
              <a:ext cx="84324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Gainsboro</a:t>
              </a:r>
            </a:p>
          </p:txBody>
        </p:sp>
        <p:sp>
          <p:nvSpPr>
            <p:cNvPr id="17" name="TextBox 16">
              <a:extLst>
                <a:ext uri="{FF2B5EF4-FFF2-40B4-BE49-F238E27FC236}">
                  <a16:creationId xmlns:a16="http://schemas.microsoft.com/office/drawing/2014/main" id="{E714A678-45AD-BAB6-5271-DEF2141ED01A}"/>
                </a:ext>
              </a:extLst>
            </p:cNvPr>
            <p:cNvSpPr txBox="1"/>
            <p:nvPr/>
          </p:nvSpPr>
          <p:spPr>
            <a:xfrm>
              <a:off x="7481079" y="3548191"/>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220, 220, 220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#DCDCDC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9" name="Group 48">
            <a:extLst>
              <a:ext uri="{FF2B5EF4-FFF2-40B4-BE49-F238E27FC236}">
                <a16:creationId xmlns:a16="http://schemas.microsoft.com/office/drawing/2014/main" id="{B60DA90D-5162-90AF-F50D-B04C1206ACDC}"/>
              </a:ext>
            </a:extLst>
          </p:cNvPr>
          <p:cNvGrpSpPr/>
          <p:nvPr/>
        </p:nvGrpSpPr>
        <p:grpSpPr>
          <a:xfrm>
            <a:off x="3558551" y="2019295"/>
            <a:ext cx="2214950" cy="1191399"/>
            <a:chOff x="3698263" y="2019295"/>
            <a:chExt cx="2214950" cy="1191399"/>
          </a:xfrm>
        </p:grpSpPr>
        <p:sp>
          <p:nvSpPr>
            <p:cNvPr id="36" name="Rectangle 35">
              <a:extLst>
                <a:ext uri="{FF2B5EF4-FFF2-40B4-BE49-F238E27FC236}">
                  <a16:creationId xmlns:a16="http://schemas.microsoft.com/office/drawing/2014/main" id="{65092876-A0BD-0F71-2AD1-9E94904F567E}"/>
                </a:ext>
              </a:extLst>
            </p:cNvPr>
            <p:cNvSpPr/>
            <p:nvPr/>
          </p:nvSpPr>
          <p:spPr>
            <a:xfrm>
              <a:off x="3698263" y="2019295"/>
              <a:ext cx="914400" cy="9144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37" name="TextBox 36">
              <a:extLst>
                <a:ext uri="{FF2B5EF4-FFF2-40B4-BE49-F238E27FC236}">
                  <a16:creationId xmlns:a16="http://schemas.microsoft.com/office/drawing/2014/main" id="{9091FB5E-8A39-BE29-6938-B3A9C77B4E77}"/>
                </a:ext>
              </a:extLst>
            </p:cNvPr>
            <p:cNvSpPr txBox="1"/>
            <p:nvPr/>
          </p:nvSpPr>
          <p:spPr>
            <a:xfrm>
              <a:off x="3698263" y="2933695"/>
              <a:ext cx="48763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Corn</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D797569E-370D-2A91-B253-81EE95E2A0C6}"/>
                </a:ext>
              </a:extLst>
            </p:cNvPr>
            <p:cNvSpPr txBox="1"/>
            <p:nvPr/>
          </p:nvSpPr>
          <p:spPr>
            <a:xfrm>
              <a:off x="4612664" y="2019295"/>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251, 236, 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#FBEC5D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5" name="Group 44">
            <a:extLst>
              <a:ext uri="{FF2B5EF4-FFF2-40B4-BE49-F238E27FC236}">
                <a16:creationId xmlns:a16="http://schemas.microsoft.com/office/drawing/2014/main" id="{C8DC52F6-7843-7FF9-13CC-D53F4FBCB2E5}"/>
              </a:ext>
            </a:extLst>
          </p:cNvPr>
          <p:cNvGrpSpPr/>
          <p:nvPr/>
        </p:nvGrpSpPr>
        <p:grpSpPr>
          <a:xfrm>
            <a:off x="6566679" y="2019295"/>
            <a:ext cx="2293495" cy="1191399"/>
            <a:chOff x="6566680" y="2019295"/>
            <a:chExt cx="2293495" cy="1191399"/>
          </a:xfrm>
        </p:grpSpPr>
        <p:sp>
          <p:nvSpPr>
            <p:cNvPr id="18" name="Rectangle 17">
              <a:extLst>
                <a:ext uri="{FF2B5EF4-FFF2-40B4-BE49-F238E27FC236}">
                  <a16:creationId xmlns:a16="http://schemas.microsoft.com/office/drawing/2014/main" id="{9FCDC829-921B-3DC5-AE1D-2537A7561F34}"/>
                </a:ext>
              </a:extLst>
            </p:cNvPr>
            <p:cNvSpPr/>
            <p:nvPr/>
          </p:nvSpPr>
          <p:spPr>
            <a:xfrm>
              <a:off x="6566680" y="2019295"/>
              <a:ext cx="914400" cy="914400"/>
            </a:xfrm>
            <a:prstGeom prst="rect">
              <a:avLst/>
            </a:prstGeom>
            <a:solidFill>
              <a:srgbClr val="DBD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9" name="TextBox 18">
              <a:extLst>
                <a:ext uri="{FF2B5EF4-FFF2-40B4-BE49-F238E27FC236}">
                  <a16:creationId xmlns:a16="http://schemas.microsoft.com/office/drawing/2014/main" id="{AAB97F5E-CCEF-400D-EF8C-69532EDCEB25}"/>
                </a:ext>
              </a:extLst>
            </p:cNvPr>
            <p:cNvSpPr txBox="1"/>
            <p:nvPr/>
          </p:nvSpPr>
          <p:spPr>
            <a:xfrm>
              <a:off x="6566680" y="2933695"/>
              <a:ext cx="924869"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Timberwolf</a:t>
              </a:r>
            </a:p>
          </p:txBody>
        </p:sp>
        <p:sp>
          <p:nvSpPr>
            <p:cNvPr id="20" name="TextBox 19">
              <a:extLst>
                <a:ext uri="{FF2B5EF4-FFF2-40B4-BE49-F238E27FC236}">
                  <a16:creationId xmlns:a16="http://schemas.microsoft.com/office/drawing/2014/main" id="{91CE2098-5743-C6F5-1F5F-EB183A2F85F3}"/>
                </a:ext>
              </a:extLst>
            </p:cNvPr>
            <p:cNvSpPr txBox="1"/>
            <p:nvPr/>
          </p:nvSpPr>
          <p:spPr>
            <a:xfrm>
              <a:off x="7481080" y="2019295"/>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219, 215, 210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#DBD7D2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7" name="Group 6">
            <a:extLst>
              <a:ext uri="{FF2B5EF4-FFF2-40B4-BE49-F238E27FC236}">
                <a16:creationId xmlns:a16="http://schemas.microsoft.com/office/drawing/2014/main" id="{388163A8-BCBC-7F4E-C49F-26AD5D17D3D8}"/>
              </a:ext>
            </a:extLst>
          </p:cNvPr>
          <p:cNvGrpSpPr/>
          <p:nvPr/>
        </p:nvGrpSpPr>
        <p:grpSpPr>
          <a:xfrm>
            <a:off x="3558551" y="3546752"/>
            <a:ext cx="2136401" cy="1198965"/>
            <a:chOff x="726949" y="2011729"/>
            <a:chExt cx="2136401" cy="1198965"/>
          </a:xfrm>
        </p:grpSpPr>
        <p:sp>
          <p:nvSpPr>
            <p:cNvPr id="30" name="TextBox 29">
              <a:extLst>
                <a:ext uri="{FF2B5EF4-FFF2-40B4-BE49-F238E27FC236}">
                  <a16:creationId xmlns:a16="http://schemas.microsoft.com/office/drawing/2014/main" id="{D5045287-B2F2-024E-BF22-C50C5657B42C}"/>
                </a:ext>
              </a:extLst>
            </p:cNvPr>
            <p:cNvSpPr txBox="1"/>
            <p:nvPr/>
          </p:nvSpPr>
          <p:spPr>
            <a:xfrm>
              <a:off x="726949" y="2933695"/>
              <a:ext cx="998543"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Imperial</a:t>
              </a:r>
            </a:p>
          </p:txBody>
        </p:sp>
        <p:sp>
          <p:nvSpPr>
            <p:cNvPr id="31" name="TextBox 30">
              <a:extLst>
                <a:ext uri="{FF2B5EF4-FFF2-40B4-BE49-F238E27FC236}">
                  <a16:creationId xmlns:a16="http://schemas.microsoft.com/office/drawing/2014/main" id="{E0E68166-254D-0205-3782-F4F28D154D36}"/>
                </a:ext>
              </a:extLst>
            </p:cNvPr>
            <p:cNvSpPr txBox="1"/>
            <p:nvPr/>
          </p:nvSpPr>
          <p:spPr>
            <a:xfrm>
              <a:off x="1641349" y="2011729"/>
              <a:ext cx="1222001"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104, 40, 96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#682860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sp>
          <p:nvSpPr>
            <p:cNvPr id="32" name="Rectangle 31">
              <a:extLst>
                <a:ext uri="{FF2B5EF4-FFF2-40B4-BE49-F238E27FC236}">
                  <a16:creationId xmlns:a16="http://schemas.microsoft.com/office/drawing/2014/main" id="{8FD49C78-148F-ADF9-04DD-1E8FBB32EAD7}"/>
                </a:ext>
              </a:extLst>
            </p:cNvPr>
            <p:cNvSpPr/>
            <p:nvPr/>
          </p:nvSpPr>
          <p:spPr>
            <a:xfrm>
              <a:off x="726949" y="2011729"/>
              <a:ext cx="914400" cy="9144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3" name="Group 2">
            <a:extLst>
              <a:ext uri="{FF2B5EF4-FFF2-40B4-BE49-F238E27FC236}">
                <a16:creationId xmlns:a16="http://schemas.microsoft.com/office/drawing/2014/main" id="{031D254C-0C2B-E90B-60AE-D6501D23093A}"/>
              </a:ext>
            </a:extLst>
          </p:cNvPr>
          <p:cNvGrpSpPr/>
          <p:nvPr/>
        </p:nvGrpSpPr>
        <p:grpSpPr>
          <a:xfrm>
            <a:off x="726948" y="2006046"/>
            <a:ext cx="2057855" cy="1191399"/>
            <a:chOff x="6566680" y="5081775"/>
            <a:chExt cx="2057855" cy="1191399"/>
          </a:xfrm>
        </p:grpSpPr>
        <p:sp>
          <p:nvSpPr>
            <p:cNvPr id="6" name="Rectangle 5">
              <a:extLst>
                <a:ext uri="{FF2B5EF4-FFF2-40B4-BE49-F238E27FC236}">
                  <a16:creationId xmlns:a16="http://schemas.microsoft.com/office/drawing/2014/main" id="{E4C41DC6-CFA6-D30F-6DFF-419BAD8A2C8A}"/>
                </a:ext>
              </a:extLst>
            </p:cNvPr>
            <p:cNvSpPr/>
            <p:nvPr/>
          </p:nvSpPr>
          <p:spPr>
            <a:xfrm>
              <a:off x="6566680" y="5081775"/>
              <a:ext cx="914400" cy="9144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0" name="TextBox 9">
              <a:extLst>
                <a:ext uri="{FF2B5EF4-FFF2-40B4-BE49-F238E27FC236}">
                  <a16:creationId xmlns:a16="http://schemas.microsoft.com/office/drawing/2014/main" id="{34CE0A5A-78E7-919D-02ED-406ED17950C8}"/>
                </a:ext>
              </a:extLst>
            </p:cNvPr>
            <p:cNvSpPr txBox="1"/>
            <p:nvPr/>
          </p:nvSpPr>
          <p:spPr>
            <a:xfrm>
              <a:off x="6566680" y="5996175"/>
              <a:ext cx="881267"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Tardis Blue</a:t>
              </a:r>
            </a:p>
          </p:txBody>
        </p:sp>
        <p:sp>
          <p:nvSpPr>
            <p:cNvPr id="11" name="TextBox 10">
              <a:extLst>
                <a:ext uri="{FF2B5EF4-FFF2-40B4-BE49-F238E27FC236}">
                  <a16:creationId xmlns:a16="http://schemas.microsoft.com/office/drawing/2014/main" id="{526D43A5-9A9C-3B6C-6821-CE39D95FE21F}"/>
                </a:ext>
              </a:extLst>
            </p:cNvPr>
            <p:cNvSpPr txBox="1"/>
            <p:nvPr/>
          </p:nvSpPr>
          <p:spPr>
            <a:xfrm>
              <a:off x="7481080" y="5081775"/>
              <a:ext cx="114345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59, 111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#003B6F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21" name="Group 20">
            <a:extLst>
              <a:ext uri="{FF2B5EF4-FFF2-40B4-BE49-F238E27FC236}">
                <a16:creationId xmlns:a16="http://schemas.microsoft.com/office/drawing/2014/main" id="{37B38728-3C3A-A231-E3E9-73B32A222C31}"/>
              </a:ext>
            </a:extLst>
          </p:cNvPr>
          <p:cNvGrpSpPr/>
          <p:nvPr/>
        </p:nvGrpSpPr>
        <p:grpSpPr>
          <a:xfrm>
            <a:off x="726948" y="3541069"/>
            <a:ext cx="2394292" cy="1191399"/>
            <a:chOff x="726948" y="3546752"/>
            <a:chExt cx="2394292" cy="1191399"/>
          </a:xfrm>
        </p:grpSpPr>
        <p:sp>
          <p:nvSpPr>
            <p:cNvPr id="22" name="TextBox 21">
              <a:extLst>
                <a:ext uri="{FF2B5EF4-FFF2-40B4-BE49-F238E27FC236}">
                  <a16:creationId xmlns:a16="http://schemas.microsoft.com/office/drawing/2014/main" id="{B98E9EA4-2594-F696-91C9-7FF04FC8223C}"/>
                </a:ext>
              </a:extLst>
            </p:cNvPr>
            <p:cNvSpPr txBox="1"/>
            <p:nvPr/>
          </p:nvSpPr>
          <p:spPr>
            <a:xfrm>
              <a:off x="726948" y="4461152"/>
              <a:ext cx="91659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Rubine Red</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8B89F21F-3603-616F-10C7-5DC99D45066B}"/>
                </a:ext>
              </a:extLst>
            </p:cNvPr>
            <p:cNvSpPr txBox="1"/>
            <p:nvPr/>
          </p:nvSpPr>
          <p:spPr>
            <a:xfrm>
              <a:off x="1641348" y="3546752"/>
              <a:ext cx="147989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206, 0, 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#CE0058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100, 43, 12</a:t>
              </a:r>
            </a:p>
          </p:txBody>
        </p:sp>
        <p:sp>
          <p:nvSpPr>
            <p:cNvPr id="24" name="Rectangle 23">
              <a:extLst>
                <a:ext uri="{FF2B5EF4-FFF2-40B4-BE49-F238E27FC236}">
                  <a16:creationId xmlns:a16="http://schemas.microsoft.com/office/drawing/2014/main" id="{B5BB335A-D431-B616-5912-0DBE7C7A1F47}"/>
                </a:ext>
              </a:extLst>
            </p:cNvPr>
            <p:cNvSpPr/>
            <p:nvPr/>
          </p:nvSpPr>
          <p:spPr>
            <a:xfrm>
              <a:off x="726948" y="3546752"/>
              <a:ext cx="914400" cy="9144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25" name="Group 24">
            <a:extLst>
              <a:ext uri="{FF2B5EF4-FFF2-40B4-BE49-F238E27FC236}">
                <a16:creationId xmlns:a16="http://schemas.microsoft.com/office/drawing/2014/main" id="{B6256055-2C34-5AC3-951A-2AEA21C78017}"/>
              </a:ext>
            </a:extLst>
          </p:cNvPr>
          <p:cNvGrpSpPr/>
          <p:nvPr/>
        </p:nvGrpSpPr>
        <p:grpSpPr>
          <a:xfrm>
            <a:off x="3558551" y="2013612"/>
            <a:ext cx="2214950" cy="1191399"/>
            <a:chOff x="3698263" y="2019295"/>
            <a:chExt cx="2214950" cy="1191399"/>
          </a:xfrm>
        </p:grpSpPr>
        <p:sp>
          <p:nvSpPr>
            <p:cNvPr id="26" name="Rectangle 25">
              <a:extLst>
                <a:ext uri="{FF2B5EF4-FFF2-40B4-BE49-F238E27FC236}">
                  <a16:creationId xmlns:a16="http://schemas.microsoft.com/office/drawing/2014/main" id="{995F135F-365A-95E1-5C88-503DC7BB6BF8}"/>
                </a:ext>
              </a:extLst>
            </p:cNvPr>
            <p:cNvSpPr/>
            <p:nvPr/>
          </p:nvSpPr>
          <p:spPr>
            <a:xfrm>
              <a:off x="3698263" y="2019295"/>
              <a:ext cx="914400" cy="9144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8" name="TextBox 47">
              <a:extLst>
                <a:ext uri="{FF2B5EF4-FFF2-40B4-BE49-F238E27FC236}">
                  <a16:creationId xmlns:a16="http://schemas.microsoft.com/office/drawing/2014/main" id="{6F380E28-3F26-1F0E-67DB-0B99DBD1E1D1}"/>
                </a:ext>
              </a:extLst>
            </p:cNvPr>
            <p:cNvSpPr txBox="1"/>
            <p:nvPr/>
          </p:nvSpPr>
          <p:spPr>
            <a:xfrm>
              <a:off x="3698263" y="2933695"/>
              <a:ext cx="48763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Corn</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19140908-9F41-5692-3C52-80B7BAAA1AFF}"/>
                </a:ext>
              </a:extLst>
            </p:cNvPr>
            <p:cNvSpPr txBox="1"/>
            <p:nvPr/>
          </p:nvSpPr>
          <p:spPr>
            <a:xfrm>
              <a:off x="4612664" y="2019295"/>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251, 236, 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#FBEC5D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51" name="Group 50">
            <a:extLst>
              <a:ext uri="{FF2B5EF4-FFF2-40B4-BE49-F238E27FC236}">
                <a16:creationId xmlns:a16="http://schemas.microsoft.com/office/drawing/2014/main" id="{3930833A-4F1E-226A-A24A-9D35F51250B3}"/>
              </a:ext>
            </a:extLst>
          </p:cNvPr>
          <p:cNvGrpSpPr/>
          <p:nvPr/>
        </p:nvGrpSpPr>
        <p:grpSpPr>
          <a:xfrm>
            <a:off x="6566679" y="2013612"/>
            <a:ext cx="2293495" cy="1191399"/>
            <a:chOff x="6566680" y="2019295"/>
            <a:chExt cx="2293495" cy="1191399"/>
          </a:xfrm>
        </p:grpSpPr>
        <p:sp>
          <p:nvSpPr>
            <p:cNvPr id="54" name="Rectangle 53">
              <a:extLst>
                <a:ext uri="{FF2B5EF4-FFF2-40B4-BE49-F238E27FC236}">
                  <a16:creationId xmlns:a16="http://schemas.microsoft.com/office/drawing/2014/main" id="{6B1D85B6-BFB5-8E22-F333-471FAF23FFC4}"/>
                </a:ext>
              </a:extLst>
            </p:cNvPr>
            <p:cNvSpPr/>
            <p:nvPr/>
          </p:nvSpPr>
          <p:spPr>
            <a:xfrm>
              <a:off x="6566680" y="2019295"/>
              <a:ext cx="914400" cy="914400"/>
            </a:xfrm>
            <a:prstGeom prst="rect">
              <a:avLst/>
            </a:prstGeom>
            <a:solidFill>
              <a:srgbClr val="DBD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55" name="TextBox 54">
              <a:extLst>
                <a:ext uri="{FF2B5EF4-FFF2-40B4-BE49-F238E27FC236}">
                  <a16:creationId xmlns:a16="http://schemas.microsoft.com/office/drawing/2014/main" id="{E706927C-7A37-6612-A3CE-1A1055706F9B}"/>
                </a:ext>
              </a:extLst>
            </p:cNvPr>
            <p:cNvSpPr txBox="1"/>
            <p:nvPr/>
          </p:nvSpPr>
          <p:spPr>
            <a:xfrm>
              <a:off x="6566680" y="2933695"/>
              <a:ext cx="924869"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Timberwolf</a:t>
              </a:r>
            </a:p>
          </p:txBody>
        </p:sp>
        <p:sp>
          <p:nvSpPr>
            <p:cNvPr id="56" name="TextBox 55">
              <a:extLst>
                <a:ext uri="{FF2B5EF4-FFF2-40B4-BE49-F238E27FC236}">
                  <a16:creationId xmlns:a16="http://schemas.microsoft.com/office/drawing/2014/main" id="{48971ED8-7CD8-8474-48EE-4A7161279444}"/>
                </a:ext>
              </a:extLst>
            </p:cNvPr>
            <p:cNvSpPr txBox="1"/>
            <p:nvPr/>
          </p:nvSpPr>
          <p:spPr>
            <a:xfrm>
              <a:off x="7481080" y="2019295"/>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219, 215, 210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#DBD7D2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spTree>
    <p:extLst>
      <p:ext uri="{BB962C8B-B14F-4D97-AF65-F5344CB8AC3E}">
        <p14:creationId xmlns:p14="http://schemas.microsoft.com/office/powerpoint/2010/main" val="36566567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 name="TextBox 124">
            <a:extLst>
              <a:ext uri="{FF2B5EF4-FFF2-40B4-BE49-F238E27FC236}">
                <a16:creationId xmlns:a16="http://schemas.microsoft.com/office/drawing/2014/main" id="{C34F68ED-1613-0F7B-86EF-4EAFA5F32FD8}"/>
              </a:ext>
            </a:extLst>
          </p:cNvPr>
          <p:cNvSpPr txBox="1"/>
          <p:nvPr/>
        </p:nvSpPr>
        <p:spPr>
          <a:xfrm>
            <a:off x="8454792" y="5934670"/>
            <a:ext cx="22132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Calibri" panose="020F0502020204030204"/>
                <a:ea typeface="+mn-ea"/>
                <a:cs typeface="+mn-cs"/>
              </a:rPr>
              <a:t>https://color.adobe.com/create/color-wheel</a:t>
            </a:r>
          </a:p>
        </p:txBody>
      </p:sp>
      <p:grpSp>
        <p:nvGrpSpPr>
          <p:cNvPr id="26" name="Group 25">
            <a:extLst>
              <a:ext uri="{FF2B5EF4-FFF2-40B4-BE49-F238E27FC236}">
                <a16:creationId xmlns:a16="http://schemas.microsoft.com/office/drawing/2014/main" id="{5BBA785F-AA9F-B7B0-64F8-DCEB019FF1F3}"/>
              </a:ext>
            </a:extLst>
          </p:cNvPr>
          <p:cNvGrpSpPr/>
          <p:nvPr/>
        </p:nvGrpSpPr>
        <p:grpSpPr>
          <a:xfrm>
            <a:off x="0" y="0"/>
            <a:ext cx="8148182" cy="6858000"/>
            <a:chOff x="0" y="0"/>
            <a:chExt cx="8148182" cy="6858000"/>
          </a:xfrm>
        </p:grpSpPr>
        <p:grpSp>
          <p:nvGrpSpPr>
            <p:cNvPr id="10" name="Group 9">
              <a:extLst>
                <a:ext uri="{FF2B5EF4-FFF2-40B4-BE49-F238E27FC236}">
                  <a16:creationId xmlns:a16="http://schemas.microsoft.com/office/drawing/2014/main" id="{708744D1-047D-389C-AC60-6AB2067BB31D}"/>
                </a:ext>
              </a:extLst>
            </p:cNvPr>
            <p:cNvGrpSpPr/>
            <p:nvPr/>
          </p:nvGrpSpPr>
          <p:grpSpPr>
            <a:xfrm>
              <a:off x="1721048" y="0"/>
              <a:ext cx="6427134" cy="767946"/>
              <a:chOff x="1721048" y="1"/>
              <a:chExt cx="6427134" cy="767946"/>
            </a:xfrm>
          </p:grpSpPr>
          <p:sp>
            <p:nvSpPr>
              <p:cNvPr id="115" name="TextBox 114">
                <a:extLst>
                  <a:ext uri="{FF2B5EF4-FFF2-40B4-BE49-F238E27FC236}">
                    <a16:creationId xmlns:a16="http://schemas.microsoft.com/office/drawing/2014/main" id="{14BFA5C5-2FAE-935D-A421-0E68DBC220C7}"/>
                  </a:ext>
                </a:extLst>
              </p:cNvPr>
              <p:cNvSpPr txBox="1"/>
              <p:nvPr/>
            </p:nvSpPr>
            <p:spPr>
              <a:xfrm>
                <a:off x="1721048" y="199308"/>
                <a:ext cx="11859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Analogous</a:t>
                </a:r>
              </a:p>
            </p:txBody>
          </p:sp>
          <p:grpSp>
            <p:nvGrpSpPr>
              <p:cNvPr id="2" name="Group 1">
                <a:extLst>
                  <a:ext uri="{FF2B5EF4-FFF2-40B4-BE49-F238E27FC236}">
                    <a16:creationId xmlns:a16="http://schemas.microsoft.com/office/drawing/2014/main" id="{AF448855-8336-E80D-6994-CC514B7E8757}"/>
                  </a:ext>
                </a:extLst>
              </p:cNvPr>
              <p:cNvGrpSpPr/>
              <p:nvPr/>
            </p:nvGrpSpPr>
            <p:grpSpPr>
              <a:xfrm>
                <a:off x="2886752" y="1"/>
                <a:ext cx="5261430" cy="767946"/>
                <a:chOff x="2886752" y="1"/>
                <a:chExt cx="5261430" cy="767946"/>
              </a:xfrm>
            </p:grpSpPr>
            <p:sp>
              <p:nvSpPr>
                <p:cNvPr id="19" name="Rectangle 18">
                  <a:extLst>
                    <a:ext uri="{FF2B5EF4-FFF2-40B4-BE49-F238E27FC236}">
                      <a16:creationId xmlns:a16="http://schemas.microsoft.com/office/drawing/2014/main" id="{422E79CF-58A1-EC6C-FF9C-B742F463684D}"/>
                    </a:ext>
                  </a:extLst>
                </p:cNvPr>
                <p:cNvSpPr/>
                <p:nvPr/>
              </p:nvSpPr>
              <p:spPr>
                <a:xfrm>
                  <a:off x="2886752" y="1"/>
                  <a:ext cx="1052286" cy="767946"/>
                </a:xfrm>
                <a:prstGeom prst="rect">
                  <a:avLst/>
                </a:prstGeom>
                <a:solidFill>
                  <a:srgbClr val="F7AB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F7AB19</a:t>
                  </a:r>
                </a:p>
              </p:txBody>
            </p:sp>
            <p:sp>
              <p:nvSpPr>
                <p:cNvPr id="22" name="Rectangle 21">
                  <a:extLst>
                    <a:ext uri="{FF2B5EF4-FFF2-40B4-BE49-F238E27FC236}">
                      <a16:creationId xmlns:a16="http://schemas.microsoft.com/office/drawing/2014/main" id="{26C2AC74-8A95-AC8C-6EE8-3ECE9E66E761}"/>
                    </a:ext>
                  </a:extLst>
                </p:cNvPr>
                <p:cNvSpPr/>
                <p:nvPr/>
              </p:nvSpPr>
              <p:spPr>
                <a:xfrm>
                  <a:off x="3939038" y="1"/>
                  <a:ext cx="1052286" cy="767946"/>
                </a:xfrm>
                <a:prstGeom prst="rect">
                  <a:avLst/>
                </a:prstGeom>
                <a:solidFill>
                  <a:srgbClr val="D67F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D67F15</a:t>
                  </a:r>
                </a:p>
              </p:txBody>
            </p:sp>
            <p:sp>
              <p:nvSpPr>
                <p:cNvPr id="23" name="Rectangle 22">
                  <a:extLst>
                    <a:ext uri="{FF2B5EF4-FFF2-40B4-BE49-F238E27FC236}">
                      <a16:creationId xmlns:a16="http://schemas.microsoft.com/office/drawing/2014/main" id="{65FBC9A7-2B00-DC28-BC08-56D68695B248}"/>
                    </a:ext>
                  </a:extLst>
                </p:cNvPr>
                <p:cNvSpPr/>
                <p:nvPr/>
              </p:nvSpPr>
              <p:spPr>
                <a:xfrm>
                  <a:off x="4991324" y="1"/>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24" name="Rectangle 23">
                  <a:extLst>
                    <a:ext uri="{FF2B5EF4-FFF2-40B4-BE49-F238E27FC236}">
                      <a16:creationId xmlns:a16="http://schemas.microsoft.com/office/drawing/2014/main" id="{6D46F19B-4CFA-9CA2-A0D6-D9531CD7729D}"/>
                    </a:ext>
                  </a:extLst>
                </p:cNvPr>
                <p:cNvSpPr/>
                <p:nvPr/>
              </p:nvSpPr>
              <p:spPr>
                <a:xfrm>
                  <a:off x="6043610" y="1"/>
                  <a:ext cx="1052286" cy="767946"/>
                </a:xfrm>
                <a:prstGeom prst="rect">
                  <a:avLst/>
                </a:prstGeom>
                <a:solidFill>
                  <a:srgbClr val="D646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D64615</a:t>
                  </a:r>
                </a:p>
              </p:txBody>
            </p:sp>
            <p:sp>
              <p:nvSpPr>
                <p:cNvPr id="25" name="Rectangle 24">
                  <a:extLst>
                    <a:ext uri="{FF2B5EF4-FFF2-40B4-BE49-F238E27FC236}">
                      <a16:creationId xmlns:a16="http://schemas.microsoft.com/office/drawing/2014/main" id="{B11A9F12-61CA-180B-997D-C292F5B9CC49}"/>
                    </a:ext>
                  </a:extLst>
                </p:cNvPr>
                <p:cNvSpPr/>
                <p:nvPr/>
              </p:nvSpPr>
              <p:spPr>
                <a:xfrm>
                  <a:off x="7095896" y="1"/>
                  <a:ext cx="1052286" cy="767946"/>
                </a:xfrm>
                <a:prstGeom prst="rect">
                  <a:avLst/>
                </a:prstGeom>
                <a:solidFill>
                  <a:srgbClr val="F73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F73119</a:t>
                  </a:r>
                </a:p>
              </p:txBody>
            </p:sp>
          </p:grpSp>
        </p:grpSp>
        <p:grpSp>
          <p:nvGrpSpPr>
            <p:cNvPr id="11" name="Group 10">
              <a:extLst>
                <a:ext uri="{FF2B5EF4-FFF2-40B4-BE49-F238E27FC236}">
                  <a16:creationId xmlns:a16="http://schemas.microsoft.com/office/drawing/2014/main" id="{E97EA09C-DFD2-3907-FD78-A493287B7A02}"/>
                </a:ext>
              </a:extLst>
            </p:cNvPr>
            <p:cNvGrpSpPr/>
            <p:nvPr/>
          </p:nvGrpSpPr>
          <p:grpSpPr>
            <a:xfrm>
              <a:off x="1201098" y="761257"/>
              <a:ext cx="6947084" cy="767946"/>
              <a:chOff x="1201098" y="763844"/>
              <a:chExt cx="6947084" cy="767946"/>
            </a:xfrm>
          </p:grpSpPr>
          <p:sp>
            <p:nvSpPr>
              <p:cNvPr id="116" name="TextBox 115">
                <a:extLst>
                  <a:ext uri="{FF2B5EF4-FFF2-40B4-BE49-F238E27FC236}">
                    <a16:creationId xmlns:a16="http://schemas.microsoft.com/office/drawing/2014/main" id="{D2D4BC4F-214F-2A73-33C2-CA8B5872C270}"/>
                  </a:ext>
                </a:extLst>
              </p:cNvPr>
              <p:cNvSpPr txBox="1"/>
              <p:nvPr/>
            </p:nvSpPr>
            <p:spPr>
              <a:xfrm>
                <a:off x="1201098" y="963151"/>
                <a:ext cx="16856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Monochromatic</a:t>
                </a:r>
              </a:p>
            </p:txBody>
          </p:sp>
          <p:grpSp>
            <p:nvGrpSpPr>
              <p:cNvPr id="4" name="Group 3">
                <a:extLst>
                  <a:ext uri="{FF2B5EF4-FFF2-40B4-BE49-F238E27FC236}">
                    <a16:creationId xmlns:a16="http://schemas.microsoft.com/office/drawing/2014/main" id="{B150FF20-3B4E-4DA4-66C6-9E3C5F3F43E7}"/>
                  </a:ext>
                </a:extLst>
              </p:cNvPr>
              <p:cNvGrpSpPr/>
              <p:nvPr/>
            </p:nvGrpSpPr>
            <p:grpSpPr>
              <a:xfrm>
                <a:off x="2886752" y="763844"/>
                <a:ext cx="5261430" cy="767946"/>
                <a:chOff x="2886752" y="763844"/>
                <a:chExt cx="5261430" cy="767946"/>
              </a:xfrm>
            </p:grpSpPr>
            <p:sp>
              <p:nvSpPr>
                <p:cNvPr id="30" name="Rectangle 29">
                  <a:extLst>
                    <a:ext uri="{FF2B5EF4-FFF2-40B4-BE49-F238E27FC236}">
                      <a16:creationId xmlns:a16="http://schemas.microsoft.com/office/drawing/2014/main" id="{542D13F2-163D-5315-9838-97F62F86BE74}"/>
                    </a:ext>
                  </a:extLst>
                </p:cNvPr>
                <p:cNvSpPr/>
                <p:nvPr/>
              </p:nvSpPr>
              <p:spPr>
                <a:xfrm>
                  <a:off x="2886752" y="763844"/>
                  <a:ext cx="1052286" cy="767946"/>
                </a:xfrm>
                <a:prstGeom prst="rect">
                  <a:avLst/>
                </a:prstGeom>
                <a:solidFill>
                  <a:srgbClr val="6E3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6E3610</a:t>
                  </a:r>
                </a:p>
              </p:txBody>
            </p:sp>
            <p:sp>
              <p:nvSpPr>
                <p:cNvPr id="31" name="Rectangle 30">
                  <a:extLst>
                    <a:ext uri="{FF2B5EF4-FFF2-40B4-BE49-F238E27FC236}">
                      <a16:creationId xmlns:a16="http://schemas.microsoft.com/office/drawing/2014/main" id="{BE3CC09A-09C3-1CE9-412B-3DEE678E5662}"/>
                    </a:ext>
                  </a:extLst>
                </p:cNvPr>
                <p:cNvSpPr/>
                <p:nvPr/>
              </p:nvSpPr>
              <p:spPr>
                <a:xfrm>
                  <a:off x="3939038" y="763844"/>
                  <a:ext cx="1052286" cy="767946"/>
                </a:xfrm>
                <a:prstGeom prst="rect">
                  <a:avLst/>
                </a:prstGeom>
                <a:solidFill>
                  <a:srgbClr val="F0A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F0A16C</a:t>
                  </a:r>
                </a:p>
              </p:txBody>
            </p:sp>
            <p:sp>
              <p:nvSpPr>
                <p:cNvPr id="32" name="Rectangle 31">
                  <a:extLst>
                    <a:ext uri="{FF2B5EF4-FFF2-40B4-BE49-F238E27FC236}">
                      <a16:creationId xmlns:a16="http://schemas.microsoft.com/office/drawing/2014/main" id="{E9EC3463-D3AA-D951-6EC9-86DFDB3366EF}"/>
                    </a:ext>
                  </a:extLst>
                </p:cNvPr>
                <p:cNvSpPr/>
                <p:nvPr/>
              </p:nvSpPr>
              <p:spPr>
                <a:xfrm>
                  <a:off x="4991324" y="763844"/>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33" name="Rectangle 32">
                  <a:extLst>
                    <a:ext uri="{FF2B5EF4-FFF2-40B4-BE49-F238E27FC236}">
                      <a16:creationId xmlns:a16="http://schemas.microsoft.com/office/drawing/2014/main" id="{93CC4C87-D2DB-CEDB-C493-781B3BDE5A81}"/>
                    </a:ext>
                  </a:extLst>
                </p:cNvPr>
                <p:cNvSpPr/>
                <p:nvPr/>
              </p:nvSpPr>
              <p:spPr>
                <a:xfrm>
                  <a:off x="6043610" y="763844"/>
                  <a:ext cx="1052286" cy="767946"/>
                </a:xfrm>
                <a:prstGeom prst="rect">
                  <a:avLst/>
                </a:prstGeom>
                <a:solidFill>
                  <a:srgbClr val="6E4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6E4931</a:t>
                  </a:r>
                </a:p>
              </p:txBody>
            </p:sp>
            <p:sp>
              <p:nvSpPr>
                <p:cNvPr id="34" name="Rectangle 33">
                  <a:extLst>
                    <a:ext uri="{FF2B5EF4-FFF2-40B4-BE49-F238E27FC236}">
                      <a16:creationId xmlns:a16="http://schemas.microsoft.com/office/drawing/2014/main" id="{558B4E13-0356-8735-9B08-2E31689585B0}"/>
                    </a:ext>
                  </a:extLst>
                </p:cNvPr>
                <p:cNvSpPr/>
                <p:nvPr/>
              </p:nvSpPr>
              <p:spPr>
                <a:xfrm>
                  <a:off x="7095896" y="763844"/>
                  <a:ext cx="1052286" cy="767946"/>
                </a:xfrm>
                <a:prstGeom prst="rect">
                  <a:avLst/>
                </a:prstGeom>
                <a:solidFill>
                  <a:srgbClr val="BA5B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BASB1C</a:t>
                  </a:r>
                </a:p>
              </p:txBody>
            </p:sp>
          </p:grpSp>
        </p:grpSp>
        <p:grpSp>
          <p:nvGrpSpPr>
            <p:cNvPr id="12" name="Group 11">
              <a:extLst>
                <a:ext uri="{FF2B5EF4-FFF2-40B4-BE49-F238E27FC236}">
                  <a16:creationId xmlns:a16="http://schemas.microsoft.com/office/drawing/2014/main" id="{77CE450A-1AFE-F4DF-0262-B7BDF44BD7EB}"/>
                </a:ext>
              </a:extLst>
            </p:cNvPr>
            <p:cNvGrpSpPr/>
            <p:nvPr/>
          </p:nvGrpSpPr>
          <p:grpSpPr>
            <a:xfrm>
              <a:off x="2238689" y="1522514"/>
              <a:ext cx="5909493" cy="767946"/>
              <a:chOff x="2238689" y="1531790"/>
              <a:chExt cx="5909493" cy="767946"/>
            </a:xfrm>
          </p:grpSpPr>
          <p:sp>
            <p:nvSpPr>
              <p:cNvPr id="117" name="TextBox 116">
                <a:extLst>
                  <a:ext uri="{FF2B5EF4-FFF2-40B4-BE49-F238E27FC236}">
                    <a16:creationId xmlns:a16="http://schemas.microsoft.com/office/drawing/2014/main" id="{6CEB3505-EF58-39F0-ACDA-8C9C8F18D492}"/>
                  </a:ext>
                </a:extLst>
              </p:cNvPr>
              <p:cNvSpPr txBox="1"/>
              <p:nvPr/>
            </p:nvSpPr>
            <p:spPr>
              <a:xfrm>
                <a:off x="2238689" y="1731097"/>
                <a:ext cx="6480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Triad</a:t>
                </a:r>
              </a:p>
            </p:txBody>
          </p:sp>
          <p:grpSp>
            <p:nvGrpSpPr>
              <p:cNvPr id="5" name="Group 4">
                <a:extLst>
                  <a:ext uri="{FF2B5EF4-FFF2-40B4-BE49-F238E27FC236}">
                    <a16:creationId xmlns:a16="http://schemas.microsoft.com/office/drawing/2014/main" id="{018260A6-2DDF-F0D0-3200-2946400ADB80}"/>
                  </a:ext>
                </a:extLst>
              </p:cNvPr>
              <p:cNvGrpSpPr/>
              <p:nvPr/>
            </p:nvGrpSpPr>
            <p:grpSpPr>
              <a:xfrm>
                <a:off x="2886752" y="1531790"/>
                <a:ext cx="5261430" cy="767946"/>
                <a:chOff x="2886752" y="1531790"/>
                <a:chExt cx="5261430" cy="767946"/>
              </a:xfrm>
            </p:grpSpPr>
            <p:sp>
              <p:nvSpPr>
                <p:cNvPr id="42" name="Rectangle 41">
                  <a:extLst>
                    <a:ext uri="{FF2B5EF4-FFF2-40B4-BE49-F238E27FC236}">
                      <a16:creationId xmlns:a16="http://schemas.microsoft.com/office/drawing/2014/main" id="{239CE36C-F277-731B-962D-A2051F0450B7}"/>
                    </a:ext>
                  </a:extLst>
                </p:cNvPr>
                <p:cNvSpPr/>
                <p:nvPr/>
              </p:nvSpPr>
              <p:spPr>
                <a:xfrm>
                  <a:off x="2886752" y="1531790"/>
                  <a:ext cx="1052286" cy="767946"/>
                </a:xfrm>
                <a:prstGeom prst="rect">
                  <a:avLst/>
                </a:prstGeom>
                <a:solidFill>
                  <a:srgbClr val="A145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A14508</a:t>
                  </a:r>
                </a:p>
              </p:txBody>
            </p:sp>
            <p:sp>
              <p:nvSpPr>
                <p:cNvPr id="43" name="Rectangle 42">
                  <a:extLst>
                    <a:ext uri="{FF2B5EF4-FFF2-40B4-BE49-F238E27FC236}">
                      <a16:creationId xmlns:a16="http://schemas.microsoft.com/office/drawing/2014/main" id="{A98560AF-4B6D-504B-5AF1-A0454B2F8EC1}"/>
                    </a:ext>
                  </a:extLst>
                </p:cNvPr>
                <p:cNvSpPr/>
                <p:nvPr/>
              </p:nvSpPr>
              <p:spPr>
                <a:xfrm>
                  <a:off x="3939038" y="1531790"/>
                  <a:ext cx="1052286" cy="767946"/>
                </a:xfrm>
                <a:prstGeom prst="rect">
                  <a:avLst/>
                </a:prstGeom>
                <a:solidFill>
                  <a:srgbClr val="4BE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4BED3B</a:t>
                  </a:r>
                </a:p>
              </p:txBody>
            </p:sp>
            <p:sp>
              <p:nvSpPr>
                <p:cNvPr id="44" name="Rectangle 43">
                  <a:extLst>
                    <a:ext uri="{FF2B5EF4-FFF2-40B4-BE49-F238E27FC236}">
                      <a16:creationId xmlns:a16="http://schemas.microsoft.com/office/drawing/2014/main" id="{D5EC028D-4CF2-64AE-C869-CFF011DFABDF}"/>
                    </a:ext>
                  </a:extLst>
                </p:cNvPr>
                <p:cNvSpPr/>
                <p:nvPr/>
              </p:nvSpPr>
              <p:spPr>
                <a:xfrm>
                  <a:off x="4991324" y="153179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45" name="Rectangle 44">
                  <a:extLst>
                    <a:ext uri="{FF2B5EF4-FFF2-40B4-BE49-F238E27FC236}">
                      <a16:creationId xmlns:a16="http://schemas.microsoft.com/office/drawing/2014/main" id="{A1E39E68-FAC4-AB54-A9EE-7D55688B0657}"/>
                    </a:ext>
                  </a:extLst>
                </p:cNvPr>
                <p:cNvSpPr/>
                <p:nvPr/>
              </p:nvSpPr>
              <p:spPr>
                <a:xfrm>
                  <a:off x="6043610" y="1531790"/>
                  <a:ext cx="1052286" cy="767946"/>
                </a:xfrm>
                <a:prstGeom prst="rect">
                  <a:avLst/>
                </a:prstGeom>
                <a:solidFill>
                  <a:srgbClr val="250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250CED</a:t>
                  </a:r>
                </a:p>
              </p:txBody>
            </p:sp>
            <p:sp>
              <p:nvSpPr>
                <p:cNvPr id="46" name="Rectangle 45">
                  <a:extLst>
                    <a:ext uri="{FF2B5EF4-FFF2-40B4-BE49-F238E27FC236}">
                      <a16:creationId xmlns:a16="http://schemas.microsoft.com/office/drawing/2014/main" id="{8680356A-CF22-0645-A7CB-AFA7A7EF77BA}"/>
                    </a:ext>
                  </a:extLst>
                </p:cNvPr>
                <p:cNvSpPr/>
                <p:nvPr/>
              </p:nvSpPr>
              <p:spPr>
                <a:xfrm>
                  <a:off x="7095896" y="1531790"/>
                  <a:ext cx="1052286" cy="767946"/>
                </a:xfrm>
                <a:prstGeom prst="rect">
                  <a:avLst/>
                </a:prstGeom>
                <a:solidFill>
                  <a:srgbClr val="201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2010A1</a:t>
                  </a:r>
                </a:p>
              </p:txBody>
            </p:sp>
          </p:grpSp>
        </p:grpSp>
        <p:grpSp>
          <p:nvGrpSpPr>
            <p:cNvPr id="13" name="Group 12">
              <a:extLst>
                <a:ext uri="{FF2B5EF4-FFF2-40B4-BE49-F238E27FC236}">
                  <a16:creationId xmlns:a16="http://schemas.microsoft.com/office/drawing/2014/main" id="{90DE4DF3-4914-11B6-BBA5-663FEF64FA7A}"/>
                </a:ext>
              </a:extLst>
            </p:cNvPr>
            <p:cNvGrpSpPr/>
            <p:nvPr/>
          </p:nvGrpSpPr>
          <p:grpSpPr>
            <a:xfrm>
              <a:off x="1192634" y="2283771"/>
              <a:ext cx="6955548" cy="767946"/>
              <a:chOff x="1192634" y="2299169"/>
              <a:chExt cx="6955548" cy="767946"/>
            </a:xfrm>
          </p:grpSpPr>
          <p:sp>
            <p:nvSpPr>
              <p:cNvPr id="118" name="TextBox 117">
                <a:extLst>
                  <a:ext uri="{FF2B5EF4-FFF2-40B4-BE49-F238E27FC236}">
                    <a16:creationId xmlns:a16="http://schemas.microsoft.com/office/drawing/2014/main" id="{B828E763-8A23-2CB9-8615-0C5780CC8C20}"/>
                  </a:ext>
                </a:extLst>
              </p:cNvPr>
              <p:cNvSpPr txBox="1"/>
              <p:nvPr/>
            </p:nvSpPr>
            <p:spPr>
              <a:xfrm>
                <a:off x="1192634" y="2498476"/>
                <a:ext cx="16941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Complementary</a:t>
                </a:r>
              </a:p>
            </p:txBody>
          </p:sp>
          <p:grpSp>
            <p:nvGrpSpPr>
              <p:cNvPr id="6" name="Group 5">
                <a:extLst>
                  <a:ext uri="{FF2B5EF4-FFF2-40B4-BE49-F238E27FC236}">
                    <a16:creationId xmlns:a16="http://schemas.microsoft.com/office/drawing/2014/main" id="{9063F01D-A4B8-0817-65FB-DFF34414BD69}"/>
                  </a:ext>
                </a:extLst>
              </p:cNvPr>
              <p:cNvGrpSpPr/>
              <p:nvPr/>
            </p:nvGrpSpPr>
            <p:grpSpPr>
              <a:xfrm>
                <a:off x="2886752" y="2299169"/>
                <a:ext cx="5261430" cy="767946"/>
                <a:chOff x="2886752" y="2299169"/>
                <a:chExt cx="5261430" cy="767946"/>
              </a:xfrm>
            </p:grpSpPr>
            <p:sp>
              <p:nvSpPr>
                <p:cNvPr id="49" name="Rectangle 48">
                  <a:extLst>
                    <a:ext uri="{FF2B5EF4-FFF2-40B4-BE49-F238E27FC236}">
                      <a16:creationId xmlns:a16="http://schemas.microsoft.com/office/drawing/2014/main" id="{801CED30-915B-04BC-85D6-7E6B677501B4}"/>
                    </a:ext>
                  </a:extLst>
                </p:cNvPr>
                <p:cNvSpPr/>
                <p:nvPr/>
              </p:nvSpPr>
              <p:spPr>
                <a:xfrm>
                  <a:off x="3939038" y="2299169"/>
                  <a:ext cx="1052286" cy="767946"/>
                </a:xfrm>
                <a:prstGeom prst="rect">
                  <a:avLst/>
                </a:prstGeom>
                <a:solidFill>
                  <a:srgbClr val="FF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FF8C40</a:t>
                  </a:r>
                </a:p>
              </p:txBody>
            </p:sp>
            <p:sp>
              <p:nvSpPr>
                <p:cNvPr id="50" name="Rectangle 49">
                  <a:extLst>
                    <a:ext uri="{FF2B5EF4-FFF2-40B4-BE49-F238E27FC236}">
                      <a16:creationId xmlns:a16="http://schemas.microsoft.com/office/drawing/2014/main" id="{6235CE92-CF71-F670-0CD9-7E789DF3C60E}"/>
                    </a:ext>
                  </a:extLst>
                </p:cNvPr>
                <p:cNvSpPr/>
                <p:nvPr/>
              </p:nvSpPr>
              <p:spPr>
                <a:xfrm>
                  <a:off x="4991324" y="2299169"/>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51" name="Rectangle 50">
                  <a:extLst>
                    <a:ext uri="{FF2B5EF4-FFF2-40B4-BE49-F238E27FC236}">
                      <a16:creationId xmlns:a16="http://schemas.microsoft.com/office/drawing/2014/main" id="{3AEA1738-CEB5-F607-D707-6D6AC15910DF}"/>
                    </a:ext>
                  </a:extLst>
                </p:cNvPr>
                <p:cNvSpPr/>
                <p:nvPr/>
              </p:nvSpPr>
              <p:spPr>
                <a:xfrm>
                  <a:off x="6043610" y="2299169"/>
                  <a:ext cx="1052286" cy="767946"/>
                </a:xfrm>
                <a:prstGeom prst="rect">
                  <a:avLst/>
                </a:prstGeom>
                <a:solidFill>
                  <a:srgbClr val="009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0098A1</a:t>
                  </a:r>
                </a:p>
              </p:txBody>
            </p:sp>
            <p:sp>
              <p:nvSpPr>
                <p:cNvPr id="52" name="Rectangle 51">
                  <a:extLst>
                    <a:ext uri="{FF2B5EF4-FFF2-40B4-BE49-F238E27FC236}">
                      <a16:creationId xmlns:a16="http://schemas.microsoft.com/office/drawing/2014/main" id="{C98CF6F2-4CD4-3C47-3470-FBDB623679B4}"/>
                    </a:ext>
                  </a:extLst>
                </p:cNvPr>
                <p:cNvSpPr/>
                <p:nvPr/>
              </p:nvSpPr>
              <p:spPr>
                <a:xfrm>
                  <a:off x="7095896" y="2299169"/>
                  <a:ext cx="1052286" cy="767946"/>
                </a:xfrm>
                <a:prstGeom prst="rect">
                  <a:avLst/>
                </a:prstGeom>
                <a:solidFill>
                  <a:srgbClr val="24E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24E2ED</a:t>
                  </a:r>
                </a:p>
              </p:txBody>
            </p:sp>
            <p:sp>
              <p:nvSpPr>
                <p:cNvPr id="94" name="Rectangle 93">
                  <a:extLst>
                    <a:ext uri="{FF2B5EF4-FFF2-40B4-BE49-F238E27FC236}">
                      <a16:creationId xmlns:a16="http://schemas.microsoft.com/office/drawing/2014/main" id="{CFED2EA6-30C8-8A1E-85E6-4BEED9AA074C}"/>
                    </a:ext>
                  </a:extLst>
                </p:cNvPr>
                <p:cNvSpPr/>
                <p:nvPr/>
              </p:nvSpPr>
              <p:spPr>
                <a:xfrm>
                  <a:off x="2886752" y="2299169"/>
                  <a:ext cx="1052286" cy="767946"/>
                </a:xfrm>
                <a:prstGeom prst="rect">
                  <a:avLst/>
                </a:prstGeom>
                <a:solidFill>
                  <a:srgbClr val="A14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A1470C</a:t>
                  </a:r>
                </a:p>
              </p:txBody>
            </p:sp>
          </p:grpSp>
        </p:grpSp>
        <p:grpSp>
          <p:nvGrpSpPr>
            <p:cNvPr id="14" name="Group 13">
              <a:extLst>
                <a:ext uri="{FF2B5EF4-FFF2-40B4-BE49-F238E27FC236}">
                  <a16:creationId xmlns:a16="http://schemas.microsoft.com/office/drawing/2014/main" id="{C08DC33A-D3AE-96D5-0154-628AF2C1B114}"/>
                </a:ext>
              </a:extLst>
            </p:cNvPr>
            <p:cNvGrpSpPr/>
            <p:nvPr/>
          </p:nvGrpSpPr>
          <p:grpSpPr>
            <a:xfrm>
              <a:off x="729367" y="3045028"/>
              <a:ext cx="7418815" cy="767946"/>
              <a:chOff x="729367" y="3065330"/>
              <a:chExt cx="7418815" cy="767946"/>
            </a:xfrm>
          </p:grpSpPr>
          <p:sp>
            <p:nvSpPr>
              <p:cNvPr id="119" name="TextBox 118">
                <a:extLst>
                  <a:ext uri="{FF2B5EF4-FFF2-40B4-BE49-F238E27FC236}">
                    <a16:creationId xmlns:a16="http://schemas.microsoft.com/office/drawing/2014/main" id="{462012B4-B3CE-6F49-9EED-C68626548D15}"/>
                  </a:ext>
                </a:extLst>
              </p:cNvPr>
              <p:cNvSpPr txBox="1"/>
              <p:nvPr/>
            </p:nvSpPr>
            <p:spPr>
              <a:xfrm>
                <a:off x="729367" y="3264637"/>
                <a:ext cx="21573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Split Complementary</a:t>
                </a:r>
              </a:p>
            </p:txBody>
          </p:sp>
          <p:grpSp>
            <p:nvGrpSpPr>
              <p:cNvPr id="7" name="Group 6">
                <a:extLst>
                  <a:ext uri="{FF2B5EF4-FFF2-40B4-BE49-F238E27FC236}">
                    <a16:creationId xmlns:a16="http://schemas.microsoft.com/office/drawing/2014/main" id="{411C99FF-A38D-4D7B-232B-429BA07244AB}"/>
                  </a:ext>
                </a:extLst>
              </p:cNvPr>
              <p:cNvGrpSpPr/>
              <p:nvPr/>
            </p:nvGrpSpPr>
            <p:grpSpPr>
              <a:xfrm>
                <a:off x="2886752" y="3065330"/>
                <a:ext cx="5261430" cy="767946"/>
                <a:chOff x="2886752" y="3065330"/>
                <a:chExt cx="5261430" cy="767946"/>
              </a:xfrm>
            </p:grpSpPr>
            <p:sp>
              <p:nvSpPr>
                <p:cNvPr id="54" name="Rectangle 53">
                  <a:extLst>
                    <a:ext uri="{FF2B5EF4-FFF2-40B4-BE49-F238E27FC236}">
                      <a16:creationId xmlns:a16="http://schemas.microsoft.com/office/drawing/2014/main" id="{38B73863-66CB-82FC-3DA2-4463B394E8D0}"/>
                    </a:ext>
                  </a:extLst>
                </p:cNvPr>
                <p:cNvSpPr/>
                <p:nvPr/>
              </p:nvSpPr>
              <p:spPr>
                <a:xfrm>
                  <a:off x="2886752" y="3065330"/>
                  <a:ext cx="1052286" cy="767946"/>
                </a:xfrm>
                <a:prstGeom prst="rect">
                  <a:avLst/>
                </a:prstGeom>
                <a:solidFill>
                  <a:srgbClr val="28A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28A164</a:t>
                  </a:r>
                </a:p>
              </p:txBody>
            </p:sp>
            <p:sp>
              <p:nvSpPr>
                <p:cNvPr id="55" name="Rectangle 54">
                  <a:extLst>
                    <a:ext uri="{FF2B5EF4-FFF2-40B4-BE49-F238E27FC236}">
                      <a16:creationId xmlns:a16="http://schemas.microsoft.com/office/drawing/2014/main" id="{5CE756CE-796E-9693-955C-800C364EB02B}"/>
                    </a:ext>
                  </a:extLst>
                </p:cNvPr>
                <p:cNvSpPr/>
                <p:nvPr/>
              </p:nvSpPr>
              <p:spPr>
                <a:xfrm>
                  <a:off x="3939038" y="3065330"/>
                  <a:ext cx="1052286" cy="767946"/>
                </a:xfrm>
                <a:prstGeom prst="rect">
                  <a:avLst/>
                </a:prstGeom>
                <a:solidFill>
                  <a:srgbClr val="2FE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2FED8D</a:t>
                  </a:r>
                </a:p>
              </p:txBody>
            </p:sp>
            <p:sp>
              <p:nvSpPr>
                <p:cNvPr id="56" name="Rectangle 55">
                  <a:extLst>
                    <a:ext uri="{FF2B5EF4-FFF2-40B4-BE49-F238E27FC236}">
                      <a16:creationId xmlns:a16="http://schemas.microsoft.com/office/drawing/2014/main" id="{20280337-4A30-1966-1B8E-18C813414030}"/>
                    </a:ext>
                  </a:extLst>
                </p:cNvPr>
                <p:cNvSpPr/>
                <p:nvPr/>
              </p:nvSpPr>
              <p:spPr>
                <a:xfrm>
                  <a:off x="4991324" y="306533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57" name="Rectangle 56">
                  <a:extLst>
                    <a:ext uri="{FF2B5EF4-FFF2-40B4-BE49-F238E27FC236}">
                      <a16:creationId xmlns:a16="http://schemas.microsoft.com/office/drawing/2014/main" id="{BEFF8599-24AB-DBDE-B6FE-6804F6BF60FE}"/>
                    </a:ext>
                  </a:extLst>
                </p:cNvPr>
                <p:cNvSpPr/>
                <p:nvPr/>
              </p:nvSpPr>
              <p:spPr>
                <a:xfrm>
                  <a:off x="6043610" y="3065330"/>
                  <a:ext cx="1052286" cy="767946"/>
                </a:xfrm>
                <a:prstGeom prst="rect">
                  <a:avLst/>
                </a:prstGeom>
                <a:solidFill>
                  <a:srgbClr val="084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0848A1</a:t>
                  </a:r>
                </a:p>
              </p:txBody>
            </p:sp>
            <p:sp>
              <p:nvSpPr>
                <p:cNvPr id="58" name="Rectangle 57">
                  <a:extLst>
                    <a:ext uri="{FF2B5EF4-FFF2-40B4-BE49-F238E27FC236}">
                      <a16:creationId xmlns:a16="http://schemas.microsoft.com/office/drawing/2014/main" id="{4E87E25F-095F-A411-7601-AB7D58773E43}"/>
                    </a:ext>
                  </a:extLst>
                </p:cNvPr>
                <p:cNvSpPr/>
                <p:nvPr/>
              </p:nvSpPr>
              <p:spPr>
                <a:xfrm>
                  <a:off x="7095896" y="3065330"/>
                  <a:ext cx="1052286" cy="767946"/>
                </a:xfrm>
                <a:prstGeom prst="rect">
                  <a:avLst/>
                </a:prstGeom>
                <a:solidFill>
                  <a:srgbClr val="187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1871ED</a:t>
                  </a:r>
                </a:p>
              </p:txBody>
            </p:sp>
          </p:grpSp>
        </p:grpSp>
        <p:grpSp>
          <p:nvGrpSpPr>
            <p:cNvPr id="15" name="Group 14">
              <a:extLst>
                <a:ext uri="{FF2B5EF4-FFF2-40B4-BE49-F238E27FC236}">
                  <a16:creationId xmlns:a16="http://schemas.microsoft.com/office/drawing/2014/main" id="{6391B253-27E5-91EB-AF21-6831C7AD618D}"/>
                </a:ext>
              </a:extLst>
            </p:cNvPr>
            <p:cNvGrpSpPr/>
            <p:nvPr/>
          </p:nvGrpSpPr>
          <p:grpSpPr>
            <a:xfrm>
              <a:off x="0" y="3806285"/>
              <a:ext cx="8148182" cy="767946"/>
              <a:chOff x="0" y="3818185"/>
              <a:chExt cx="8148182" cy="767946"/>
            </a:xfrm>
          </p:grpSpPr>
          <p:sp>
            <p:nvSpPr>
              <p:cNvPr id="120" name="TextBox 119">
                <a:extLst>
                  <a:ext uri="{FF2B5EF4-FFF2-40B4-BE49-F238E27FC236}">
                    <a16:creationId xmlns:a16="http://schemas.microsoft.com/office/drawing/2014/main" id="{8E75E6D6-3F81-DB00-AA8D-9A0B5659E7E1}"/>
                  </a:ext>
                </a:extLst>
              </p:cNvPr>
              <p:cNvSpPr txBox="1"/>
              <p:nvPr/>
            </p:nvSpPr>
            <p:spPr>
              <a:xfrm>
                <a:off x="0" y="4017492"/>
                <a:ext cx="29384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Double Split Complementary</a:t>
                </a:r>
              </a:p>
            </p:txBody>
          </p:sp>
          <p:grpSp>
            <p:nvGrpSpPr>
              <p:cNvPr id="8" name="Group 7">
                <a:extLst>
                  <a:ext uri="{FF2B5EF4-FFF2-40B4-BE49-F238E27FC236}">
                    <a16:creationId xmlns:a16="http://schemas.microsoft.com/office/drawing/2014/main" id="{06BF8877-4981-D8F2-2802-368054FD94B4}"/>
                  </a:ext>
                </a:extLst>
              </p:cNvPr>
              <p:cNvGrpSpPr/>
              <p:nvPr/>
            </p:nvGrpSpPr>
            <p:grpSpPr>
              <a:xfrm>
                <a:off x="2886752" y="3818185"/>
                <a:ext cx="5261430" cy="767946"/>
                <a:chOff x="2886752" y="3818185"/>
                <a:chExt cx="5261430" cy="767946"/>
              </a:xfrm>
            </p:grpSpPr>
            <p:sp>
              <p:nvSpPr>
                <p:cNvPr id="61" name="Rectangle 60">
                  <a:extLst>
                    <a:ext uri="{FF2B5EF4-FFF2-40B4-BE49-F238E27FC236}">
                      <a16:creationId xmlns:a16="http://schemas.microsoft.com/office/drawing/2014/main" id="{B67F18CE-C55F-FF2D-E5DB-F49026C6FED6}"/>
                    </a:ext>
                  </a:extLst>
                </p:cNvPr>
                <p:cNvSpPr/>
                <p:nvPr/>
              </p:nvSpPr>
              <p:spPr>
                <a:xfrm>
                  <a:off x="3939038" y="3818185"/>
                  <a:ext cx="1052286" cy="767946"/>
                </a:xfrm>
                <a:prstGeom prst="rect">
                  <a:avLst/>
                </a:prstGeom>
                <a:solidFill>
                  <a:srgbClr val="3BED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3BED93</a:t>
                  </a:r>
                </a:p>
              </p:txBody>
            </p:sp>
            <p:sp>
              <p:nvSpPr>
                <p:cNvPr id="62" name="Rectangle 61">
                  <a:extLst>
                    <a:ext uri="{FF2B5EF4-FFF2-40B4-BE49-F238E27FC236}">
                      <a16:creationId xmlns:a16="http://schemas.microsoft.com/office/drawing/2014/main" id="{346DDAC6-9195-BE23-CE16-61230EDC1F4E}"/>
                    </a:ext>
                  </a:extLst>
                </p:cNvPr>
                <p:cNvSpPr/>
                <p:nvPr/>
              </p:nvSpPr>
              <p:spPr>
                <a:xfrm>
                  <a:off x="4991324" y="3818185"/>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63" name="Rectangle 62">
                  <a:extLst>
                    <a:ext uri="{FF2B5EF4-FFF2-40B4-BE49-F238E27FC236}">
                      <a16:creationId xmlns:a16="http://schemas.microsoft.com/office/drawing/2014/main" id="{AF642DED-B07F-625C-A094-D8F92646B737}"/>
                    </a:ext>
                  </a:extLst>
                </p:cNvPr>
                <p:cNvSpPr/>
                <p:nvPr/>
              </p:nvSpPr>
              <p:spPr>
                <a:xfrm>
                  <a:off x="6043610" y="3818185"/>
                  <a:ext cx="1052286" cy="767946"/>
                </a:xfrm>
                <a:prstGeom prst="rect">
                  <a:avLst/>
                </a:prstGeom>
                <a:solidFill>
                  <a:srgbClr val="0C6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0C6AED</a:t>
                  </a:r>
                </a:p>
              </p:txBody>
            </p:sp>
            <p:sp>
              <p:nvSpPr>
                <p:cNvPr id="64" name="Rectangle 63">
                  <a:extLst>
                    <a:ext uri="{FF2B5EF4-FFF2-40B4-BE49-F238E27FC236}">
                      <a16:creationId xmlns:a16="http://schemas.microsoft.com/office/drawing/2014/main" id="{26C79B70-1976-D9BB-8CBA-91CBA1C8E423}"/>
                    </a:ext>
                  </a:extLst>
                </p:cNvPr>
                <p:cNvSpPr/>
                <p:nvPr/>
              </p:nvSpPr>
              <p:spPr>
                <a:xfrm>
                  <a:off x="7095896" y="3818185"/>
                  <a:ext cx="1052286" cy="767946"/>
                </a:xfrm>
                <a:prstGeom prst="rect">
                  <a:avLst/>
                </a:prstGeom>
                <a:solidFill>
                  <a:srgbClr val="ED2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ED2F18</a:t>
                  </a:r>
                </a:p>
              </p:txBody>
            </p:sp>
            <p:sp>
              <p:nvSpPr>
                <p:cNvPr id="95" name="Rectangle 94">
                  <a:extLst>
                    <a:ext uri="{FF2B5EF4-FFF2-40B4-BE49-F238E27FC236}">
                      <a16:creationId xmlns:a16="http://schemas.microsoft.com/office/drawing/2014/main" id="{09F91947-0CFD-E4D1-9457-37A0EF147D58}"/>
                    </a:ext>
                  </a:extLst>
                </p:cNvPr>
                <p:cNvSpPr/>
                <p:nvPr/>
              </p:nvSpPr>
              <p:spPr>
                <a:xfrm>
                  <a:off x="2886752" y="3818185"/>
                  <a:ext cx="1052286" cy="767946"/>
                </a:xfrm>
                <a:prstGeom prst="rect">
                  <a:avLst/>
                </a:prstGeom>
                <a:solidFill>
                  <a:srgbClr val="EDA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EDAC2F</a:t>
                  </a:r>
                </a:p>
              </p:txBody>
            </p:sp>
          </p:grpSp>
        </p:grpSp>
        <p:grpSp>
          <p:nvGrpSpPr>
            <p:cNvPr id="16" name="Group 15">
              <a:extLst>
                <a:ext uri="{FF2B5EF4-FFF2-40B4-BE49-F238E27FC236}">
                  <a16:creationId xmlns:a16="http://schemas.microsoft.com/office/drawing/2014/main" id="{5B0C03A9-C2D8-CFFE-9534-29880D244EFA}"/>
                </a:ext>
              </a:extLst>
            </p:cNvPr>
            <p:cNvGrpSpPr/>
            <p:nvPr/>
          </p:nvGrpSpPr>
          <p:grpSpPr>
            <a:xfrm>
              <a:off x="2049472" y="4567542"/>
              <a:ext cx="6098710" cy="767946"/>
              <a:chOff x="2049472" y="4584346"/>
              <a:chExt cx="6098710" cy="767946"/>
            </a:xfrm>
          </p:grpSpPr>
          <p:sp>
            <p:nvSpPr>
              <p:cNvPr id="121" name="TextBox 120">
                <a:extLst>
                  <a:ext uri="{FF2B5EF4-FFF2-40B4-BE49-F238E27FC236}">
                    <a16:creationId xmlns:a16="http://schemas.microsoft.com/office/drawing/2014/main" id="{054E64A9-15FF-9729-B4F1-63A52F758AC1}"/>
                  </a:ext>
                </a:extLst>
              </p:cNvPr>
              <p:cNvSpPr txBox="1"/>
              <p:nvPr/>
            </p:nvSpPr>
            <p:spPr>
              <a:xfrm>
                <a:off x="2049472" y="4783653"/>
                <a:ext cx="8489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Square</a:t>
                </a:r>
              </a:p>
            </p:txBody>
          </p:sp>
          <p:grpSp>
            <p:nvGrpSpPr>
              <p:cNvPr id="9" name="Group 8">
                <a:extLst>
                  <a:ext uri="{FF2B5EF4-FFF2-40B4-BE49-F238E27FC236}">
                    <a16:creationId xmlns:a16="http://schemas.microsoft.com/office/drawing/2014/main" id="{89844CD6-3912-5B0C-8519-73722188C50D}"/>
                  </a:ext>
                </a:extLst>
              </p:cNvPr>
              <p:cNvGrpSpPr/>
              <p:nvPr/>
            </p:nvGrpSpPr>
            <p:grpSpPr>
              <a:xfrm>
                <a:off x="2886752" y="4584346"/>
                <a:ext cx="5261430" cy="767946"/>
                <a:chOff x="2886752" y="4584346"/>
                <a:chExt cx="5261430" cy="767946"/>
              </a:xfrm>
            </p:grpSpPr>
            <p:sp>
              <p:nvSpPr>
                <p:cNvPr id="67" name="Rectangle 66">
                  <a:extLst>
                    <a:ext uri="{FF2B5EF4-FFF2-40B4-BE49-F238E27FC236}">
                      <a16:creationId xmlns:a16="http://schemas.microsoft.com/office/drawing/2014/main" id="{B5FF6850-35BC-9F53-E66E-B30F113E8A29}"/>
                    </a:ext>
                  </a:extLst>
                </p:cNvPr>
                <p:cNvSpPr/>
                <p:nvPr/>
              </p:nvSpPr>
              <p:spPr>
                <a:xfrm>
                  <a:off x="3939038" y="4584346"/>
                  <a:ext cx="1052286" cy="767946"/>
                </a:xfrm>
                <a:prstGeom prst="rect">
                  <a:avLst/>
                </a:prstGeom>
                <a:solidFill>
                  <a:srgbClr val="C7E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C7ED3B</a:t>
                  </a:r>
                </a:p>
              </p:txBody>
            </p:sp>
            <p:sp>
              <p:nvSpPr>
                <p:cNvPr id="68" name="Rectangle 67">
                  <a:extLst>
                    <a:ext uri="{FF2B5EF4-FFF2-40B4-BE49-F238E27FC236}">
                      <a16:creationId xmlns:a16="http://schemas.microsoft.com/office/drawing/2014/main" id="{765DB685-AE86-0B5C-5F0E-14A7F2B1F26C}"/>
                    </a:ext>
                  </a:extLst>
                </p:cNvPr>
                <p:cNvSpPr/>
                <p:nvPr/>
              </p:nvSpPr>
              <p:spPr>
                <a:xfrm>
                  <a:off x="4991324" y="4584346"/>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69" name="Rectangle 68">
                  <a:extLst>
                    <a:ext uri="{FF2B5EF4-FFF2-40B4-BE49-F238E27FC236}">
                      <a16:creationId xmlns:a16="http://schemas.microsoft.com/office/drawing/2014/main" id="{FB6FB35B-07D8-D25B-6A67-F66366281703}"/>
                    </a:ext>
                  </a:extLst>
                </p:cNvPr>
                <p:cNvSpPr/>
                <p:nvPr/>
              </p:nvSpPr>
              <p:spPr>
                <a:xfrm>
                  <a:off x="6043610" y="4584346"/>
                  <a:ext cx="1052286" cy="767946"/>
                </a:xfrm>
                <a:prstGeom prst="rect">
                  <a:avLst/>
                </a:prstGeom>
                <a:solidFill>
                  <a:srgbClr val="0CE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0CE1ED</a:t>
                  </a:r>
                </a:p>
              </p:txBody>
            </p:sp>
            <p:sp>
              <p:nvSpPr>
                <p:cNvPr id="70" name="Rectangle 69">
                  <a:extLst>
                    <a:ext uri="{FF2B5EF4-FFF2-40B4-BE49-F238E27FC236}">
                      <a16:creationId xmlns:a16="http://schemas.microsoft.com/office/drawing/2014/main" id="{539D7C4B-49EA-095B-DE60-0AD84F2C7B96}"/>
                    </a:ext>
                  </a:extLst>
                </p:cNvPr>
                <p:cNvSpPr/>
                <p:nvPr/>
              </p:nvSpPr>
              <p:spPr>
                <a:xfrm>
                  <a:off x="7095896" y="4584346"/>
                  <a:ext cx="1052286" cy="767946"/>
                </a:xfrm>
                <a:prstGeom prst="rect">
                  <a:avLst/>
                </a:prstGeom>
                <a:solidFill>
                  <a:srgbClr val="A418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A418ED</a:t>
                  </a:r>
                </a:p>
              </p:txBody>
            </p:sp>
            <p:sp>
              <p:nvSpPr>
                <p:cNvPr id="96" name="Rectangle 95">
                  <a:extLst>
                    <a:ext uri="{FF2B5EF4-FFF2-40B4-BE49-F238E27FC236}">
                      <a16:creationId xmlns:a16="http://schemas.microsoft.com/office/drawing/2014/main" id="{935D78CF-97B2-F033-DF17-BB858F6F37B5}"/>
                    </a:ext>
                  </a:extLst>
                </p:cNvPr>
                <p:cNvSpPr/>
                <p:nvPr/>
              </p:nvSpPr>
              <p:spPr>
                <a:xfrm>
                  <a:off x="2886752" y="4584346"/>
                  <a:ext cx="1052286" cy="767946"/>
                </a:xfrm>
                <a:prstGeom prst="rect">
                  <a:avLst/>
                </a:prstGeom>
                <a:solidFill>
                  <a:srgbClr val="ED66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ED660C</a:t>
                  </a:r>
                </a:p>
              </p:txBody>
            </p:sp>
          </p:grpSp>
        </p:grpSp>
        <p:grpSp>
          <p:nvGrpSpPr>
            <p:cNvPr id="18" name="Group 17">
              <a:extLst>
                <a:ext uri="{FF2B5EF4-FFF2-40B4-BE49-F238E27FC236}">
                  <a16:creationId xmlns:a16="http://schemas.microsoft.com/office/drawing/2014/main" id="{104F7CC2-96FC-80EE-125B-726AA2134D29}"/>
                </a:ext>
              </a:extLst>
            </p:cNvPr>
            <p:cNvGrpSpPr/>
            <p:nvPr/>
          </p:nvGrpSpPr>
          <p:grpSpPr>
            <a:xfrm>
              <a:off x="1663340" y="5328799"/>
              <a:ext cx="6484842" cy="767946"/>
              <a:chOff x="1663340" y="5337200"/>
              <a:chExt cx="6484842" cy="767946"/>
            </a:xfrm>
          </p:grpSpPr>
          <p:sp>
            <p:nvSpPr>
              <p:cNvPr id="122" name="TextBox 121">
                <a:extLst>
                  <a:ext uri="{FF2B5EF4-FFF2-40B4-BE49-F238E27FC236}">
                    <a16:creationId xmlns:a16="http://schemas.microsoft.com/office/drawing/2014/main" id="{B1B02CF8-50B0-8C8E-A478-7E74E6FD1E2A}"/>
                  </a:ext>
                </a:extLst>
              </p:cNvPr>
              <p:cNvSpPr txBox="1"/>
              <p:nvPr/>
            </p:nvSpPr>
            <p:spPr>
              <a:xfrm>
                <a:off x="1663340" y="5536507"/>
                <a:ext cx="12234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Compound</a:t>
                </a:r>
              </a:p>
            </p:txBody>
          </p:sp>
          <p:grpSp>
            <p:nvGrpSpPr>
              <p:cNvPr id="17" name="Group 16">
                <a:extLst>
                  <a:ext uri="{FF2B5EF4-FFF2-40B4-BE49-F238E27FC236}">
                    <a16:creationId xmlns:a16="http://schemas.microsoft.com/office/drawing/2014/main" id="{471A4AAA-5EBF-2C7B-BE97-C08782542986}"/>
                  </a:ext>
                </a:extLst>
              </p:cNvPr>
              <p:cNvGrpSpPr/>
              <p:nvPr/>
            </p:nvGrpSpPr>
            <p:grpSpPr>
              <a:xfrm>
                <a:off x="2886752" y="5337200"/>
                <a:ext cx="5261430" cy="767946"/>
                <a:chOff x="2886752" y="5337200"/>
                <a:chExt cx="5261430" cy="767946"/>
              </a:xfrm>
            </p:grpSpPr>
            <p:sp>
              <p:nvSpPr>
                <p:cNvPr id="73" name="Rectangle 72">
                  <a:extLst>
                    <a:ext uri="{FF2B5EF4-FFF2-40B4-BE49-F238E27FC236}">
                      <a16:creationId xmlns:a16="http://schemas.microsoft.com/office/drawing/2014/main" id="{92C0CC46-4E27-9FD4-0386-A44796CF135C}"/>
                    </a:ext>
                  </a:extLst>
                </p:cNvPr>
                <p:cNvSpPr/>
                <p:nvPr/>
              </p:nvSpPr>
              <p:spPr>
                <a:xfrm>
                  <a:off x="3939038" y="5337200"/>
                  <a:ext cx="1052286" cy="767946"/>
                </a:xfrm>
                <a:prstGeom prst="rect">
                  <a:avLst/>
                </a:prstGeom>
                <a:solidFill>
                  <a:srgbClr val="877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87724A</a:t>
                  </a:r>
                </a:p>
              </p:txBody>
            </p:sp>
            <p:sp>
              <p:nvSpPr>
                <p:cNvPr id="74" name="Rectangle 73">
                  <a:extLst>
                    <a:ext uri="{FF2B5EF4-FFF2-40B4-BE49-F238E27FC236}">
                      <a16:creationId xmlns:a16="http://schemas.microsoft.com/office/drawing/2014/main" id="{12A90F40-7DAE-639E-AD1B-62730675792C}"/>
                    </a:ext>
                  </a:extLst>
                </p:cNvPr>
                <p:cNvSpPr/>
                <p:nvPr/>
              </p:nvSpPr>
              <p:spPr>
                <a:xfrm>
                  <a:off x="4991324" y="533720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75" name="Rectangle 74">
                  <a:extLst>
                    <a:ext uri="{FF2B5EF4-FFF2-40B4-BE49-F238E27FC236}">
                      <a16:creationId xmlns:a16="http://schemas.microsoft.com/office/drawing/2014/main" id="{905BEE70-8A73-8FF9-0F09-AD5D157D272E}"/>
                    </a:ext>
                  </a:extLst>
                </p:cNvPr>
                <p:cNvSpPr/>
                <p:nvPr/>
              </p:nvSpPr>
              <p:spPr>
                <a:xfrm>
                  <a:off x="6043610" y="5337200"/>
                  <a:ext cx="1052286" cy="767946"/>
                </a:xfrm>
                <a:prstGeom prst="rect">
                  <a:avLst/>
                </a:prstGeom>
                <a:solidFill>
                  <a:srgbClr val="60E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60EFCF</a:t>
                  </a:r>
                </a:p>
              </p:txBody>
            </p:sp>
            <p:sp>
              <p:nvSpPr>
                <p:cNvPr id="76" name="Rectangle 75">
                  <a:extLst>
                    <a:ext uri="{FF2B5EF4-FFF2-40B4-BE49-F238E27FC236}">
                      <a16:creationId xmlns:a16="http://schemas.microsoft.com/office/drawing/2014/main" id="{AD903841-9E79-9D84-9A25-A82B4A574F3F}"/>
                    </a:ext>
                  </a:extLst>
                </p:cNvPr>
                <p:cNvSpPr/>
                <p:nvPr/>
              </p:nvSpPr>
              <p:spPr>
                <a:xfrm>
                  <a:off x="7095896" y="5337200"/>
                  <a:ext cx="1052286" cy="767946"/>
                </a:xfrm>
                <a:prstGeom prst="rect">
                  <a:avLst/>
                </a:prstGeom>
                <a:solidFill>
                  <a:srgbClr val="09B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09BA61</a:t>
                  </a:r>
                </a:p>
              </p:txBody>
            </p:sp>
            <p:sp>
              <p:nvSpPr>
                <p:cNvPr id="97" name="Rectangle 96">
                  <a:extLst>
                    <a:ext uri="{FF2B5EF4-FFF2-40B4-BE49-F238E27FC236}">
                      <a16:creationId xmlns:a16="http://schemas.microsoft.com/office/drawing/2014/main" id="{3153B652-396C-F340-384B-C00800AAB3AC}"/>
                    </a:ext>
                  </a:extLst>
                </p:cNvPr>
                <p:cNvSpPr/>
                <p:nvPr/>
              </p:nvSpPr>
              <p:spPr>
                <a:xfrm>
                  <a:off x="2886752" y="5337200"/>
                  <a:ext cx="1052286" cy="767946"/>
                </a:xfrm>
                <a:prstGeom prst="rect">
                  <a:avLst/>
                </a:prstGeom>
                <a:solidFill>
                  <a:srgbClr val="BA7E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BA7E09</a:t>
                  </a:r>
                </a:p>
              </p:txBody>
            </p:sp>
          </p:grpSp>
        </p:grpSp>
        <p:grpSp>
          <p:nvGrpSpPr>
            <p:cNvPr id="21" name="Group 20">
              <a:extLst>
                <a:ext uri="{FF2B5EF4-FFF2-40B4-BE49-F238E27FC236}">
                  <a16:creationId xmlns:a16="http://schemas.microsoft.com/office/drawing/2014/main" id="{B4AAF1C0-31C4-8CB6-2815-9A7FC807F7B2}"/>
                </a:ext>
              </a:extLst>
            </p:cNvPr>
            <p:cNvGrpSpPr/>
            <p:nvPr/>
          </p:nvGrpSpPr>
          <p:grpSpPr>
            <a:xfrm>
              <a:off x="2036839" y="6090054"/>
              <a:ext cx="6111343" cy="767946"/>
              <a:chOff x="2036839" y="6090055"/>
              <a:chExt cx="6111343" cy="767946"/>
            </a:xfrm>
          </p:grpSpPr>
          <p:sp>
            <p:nvSpPr>
              <p:cNvPr id="123" name="TextBox 122">
                <a:extLst>
                  <a:ext uri="{FF2B5EF4-FFF2-40B4-BE49-F238E27FC236}">
                    <a16:creationId xmlns:a16="http://schemas.microsoft.com/office/drawing/2014/main" id="{63D14080-C93C-0548-A898-DD00F53D9ACB}"/>
                  </a:ext>
                </a:extLst>
              </p:cNvPr>
              <p:cNvSpPr txBox="1"/>
              <p:nvPr/>
            </p:nvSpPr>
            <p:spPr>
              <a:xfrm>
                <a:off x="2036839" y="6289362"/>
                <a:ext cx="8499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Shades</a:t>
                </a:r>
              </a:p>
            </p:txBody>
          </p:sp>
          <p:grpSp>
            <p:nvGrpSpPr>
              <p:cNvPr id="20" name="Group 19">
                <a:extLst>
                  <a:ext uri="{FF2B5EF4-FFF2-40B4-BE49-F238E27FC236}">
                    <a16:creationId xmlns:a16="http://schemas.microsoft.com/office/drawing/2014/main" id="{3FF6DC91-8EC7-033B-FBEE-DFED9A3EDE2F}"/>
                  </a:ext>
                </a:extLst>
              </p:cNvPr>
              <p:cNvGrpSpPr/>
              <p:nvPr/>
            </p:nvGrpSpPr>
            <p:grpSpPr>
              <a:xfrm>
                <a:off x="2886752" y="6090055"/>
                <a:ext cx="5261430" cy="767946"/>
                <a:chOff x="2886752" y="6090055"/>
                <a:chExt cx="5261430" cy="767946"/>
              </a:xfrm>
            </p:grpSpPr>
            <p:sp>
              <p:nvSpPr>
                <p:cNvPr id="79" name="Rectangle 78">
                  <a:extLst>
                    <a:ext uri="{FF2B5EF4-FFF2-40B4-BE49-F238E27FC236}">
                      <a16:creationId xmlns:a16="http://schemas.microsoft.com/office/drawing/2014/main" id="{1639EC5D-E5CB-B060-7417-EA6A0A602BB5}"/>
                    </a:ext>
                  </a:extLst>
                </p:cNvPr>
                <p:cNvSpPr/>
                <p:nvPr/>
              </p:nvSpPr>
              <p:spPr>
                <a:xfrm>
                  <a:off x="3939038" y="6090055"/>
                  <a:ext cx="1052286" cy="767946"/>
                </a:xfrm>
                <a:prstGeom prst="rect">
                  <a:avLst/>
                </a:prstGeom>
                <a:solidFill>
                  <a:srgbClr val="6E3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6E3610</a:t>
                  </a:r>
                </a:p>
              </p:txBody>
            </p:sp>
            <p:sp>
              <p:nvSpPr>
                <p:cNvPr id="80" name="Rectangle 79">
                  <a:extLst>
                    <a:ext uri="{FF2B5EF4-FFF2-40B4-BE49-F238E27FC236}">
                      <a16:creationId xmlns:a16="http://schemas.microsoft.com/office/drawing/2014/main" id="{85B2E76E-C259-EA52-810C-ECEED4BE7CDB}"/>
                    </a:ext>
                  </a:extLst>
                </p:cNvPr>
                <p:cNvSpPr/>
                <p:nvPr/>
              </p:nvSpPr>
              <p:spPr>
                <a:xfrm>
                  <a:off x="4991324" y="6090055"/>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81" name="Rectangle 80">
                  <a:extLst>
                    <a:ext uri="{FF2B5EF4-FFF2-40B4-BE49-F238E27FC236}">
                      <a16:creationId xmlns:a16="http://schemas.microsoft.com/office/drawing/2014/main" id="{287E33E5-D49B-E7E9-CCE2-71B3C355E4D2}"/>
                    </a:ext>
                  </a:extLst>
                </p:cNvPr>
                <p:cNvSpPr/>
                <p:nvPr/>
              </p:nvSpPr>
              <p:spPr>
                <a:xfrm>
                  <a:off x="6043610" y="6090055"/>
                  <a:ext cx="1052286" cy="767946"/>
                </a:xfrm>
                <a:prstGeom prst="rect">
                  <a:avLst/>
                </a:prstGeom>
                <a:solidFill>
                  <a:srgbClr val="FA7A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FA7625</a:t>
                  </a:r>
                </a:p>
              </p:txBody>
            </p:sp>
            <p:sp>
              <p:nvSpPr>
                <p:cNvPr id="82" name="Rectangle 81">
                  <a:extLst>
                    <a:ext uri="{FF2B5EF4-FFF2-40B4-BE49-F238E27FC236}">
                      <a16:creationId xmlns:a16="http://schemas.microsoft.com/office/drawing/2014/main" id="{5BBE9A41-8BA1-053C-7449-6E314078194E}"/>
                    </a:ext>
                  </a:extLst>
                </p:cNvPr>
                <p:cNvSpPr/>
                <p:nvPr/>
              </p:nvSpPr>
              <p:spPr>
                <a:xfrm>
                  <a:off x="7095896" y="6090055"/>
                  <a:ext cx="1052286" cy="767946"/>
                </a:xfrm>
                <a:prstGeom prst="rect">
                  <a:avLst/>
                </a:prstGeom>
                <a:solidFill>
                  <a:srgbClr val="D46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D46820</a:t>
                  </a:r>
                </a:p>
              </p:txBody>
            </p:sp>
            <p:sp>
              <p:nvSpPr>
                <p:cNvPr id="98" name="Rectangle 97">
                  <a:extLst>
                    <a:ext uri="{FF2B5EF4-FFF2-40B4-BE49-F238E27FC236}">
                      <a16:creationId xmlns:a16="http://schemas.microsoft.com/office/drawing/2014/main" id="{67D70B6A-DFC7-CC19-CB0E-B861C5CF4652}"/>
                    </a:ext>
                  </a:extLst>
                </p:cNvPr>
                <p:cNvSpPr/>
                <p:nvPr/>
              </p:nvSpPr>
              <p:spPr>
                <a:xfrm>
                  <a:off x="2886752" y="6090055"/>
                  <a:ext cx="1052286" cy="767946"/>
                </a:xfrm>
                <a:prstGeom prst="rect">
                  <a:avLst/>
                </a:prstGeom>
                <a:solidFill>
                  <a:srgbClr val="AD5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AD551A</a:t>
                  </a:r>
                </a:p>
              </p:txBody>
            </p:sp>
          </p:grpSp>
        </p:grpSp>
      </p:grpSp>
      <p:sp>
        <p:nvSpPr>
          <p:cNvPr id="28" name="Footer Placeholder 27">
            <a:extLst>
              <a:ext uri="{FF2B5EF4-FFF2-40B4-BE49-F238E27FC236}">
                <a16:creationId xmlns:a16="http://schemas.microsoft.com/office/drawing/2014/main" id="{E98FF8CD-5BC4-6538-D70B-6EAF348761FA}"/>
              </a:ext>
            </a:extLst>
          </p:cNvPr>
          <p:cNvSpPr>
            <a:spLocks noGrp="1"/>
          </p:cNvSpPr>
          <p:nvPr>
            <p:ph type="ftr" sz="quarter" idx="11"/>
          </p:nvPr>
        </p:nvSpPr>
        <p:spPr/>
        <p:txBody>
          <a:bodyPr/>
          <a:lstStyle/>
          <a:p>
            <a:endParaRPr lang="en-US"/>
          </a:p>
        </p:txBody>
      </p:sp>
      <p:sp>
        <p:nvSpPr>
          <p:cNvPr id="29" name="Slide Number Placeholder 28">
            <a:extLst>
              <a:ext uri="{FF2B5EF4-FFF2-40B4-BE49-F238E27FC236}">
                <a16:creationId xmlns:a16="http://schemas.microsoft.com/office/drawing/2014/main" id="{2F716D01-3DF7-68D3-9BE9-1E5FB30D3D77}"/>
              </a:ext>
            </a:extLst>
          </p:cNvPr>
          <p:cNvSpPr>
            <a:spLocks noGrp="1"/>
          </p:cNvSpPr>
          <p:nvPr>
            <p:ph type="sldNum" sz="quarter" idx="12"/>
          </p:nvPr>
        </p:nvSpPr>
        <p:spPr/>
        <p:txBody>
          <a:bodyPr/>
          <a:lstStyle/>
          <a:p>
            <a:fld id="{A5AEF524-62EC-C340-82A1-9F47B6C43E55}" type="slidenum">
              <a:rPr lang="en-US" smtClean="0"/>
              <a:pPr/>
              <a:t>52</a:t>
            </a:fld>
            <a:endParaRPr lang="en-US"/>
          </a:p>
        </p:txBody>
      </p:sp>
      <p:sp>
        <p:nvSpPr>
          <p:cNvPr id="35" name="Text Placeholder 34">
            <a:extLst>
              <a:ext uri="{FF2B5EF4-FFF2-40B4-BE49-F238E27FC236}">
                <a16:creationId xmlns:a16="http://schemas.microsoft.com/office/drawing/2014/main" id="{CF772F68-A963-5252-1297-0409B0122231}"/>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74163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 name="TextBox 124">
            <a:extLst>
              <a:ext uri="{FF2B5EF4-FFF2-40B4-BE49-F238E27FC236}">
                <a16:creationId xmlns:a16="http://schemas.microsoft.com/office/drawing/2014/main" id="{C34F68ED-1613-0F7B-86EF-4EAFA5F32FD8}"/>
              </a:ext>
            </a:extLst>
          </p:cNvPr>
          <p:cNvSpPr txBox="1"/>
          <p:nvPr/>
        </p:nvSpPr>
        <p:spPr>
          <a:xfrm>
            <a:off x="8454792" y="5934670"/>
            <a:ext cx="22132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Calibri" panose="020F0502020204030204"/>
                <a:ea typeface="+mn-ea"/>
                <a:cs typeface="+mn-cs"/>
              </a:rPr>
              <a:t>https://color.adobe.com/create/color-wheel</a:t>
            </a:r>
          </a:p>
        </p:txBody>
      </p:sp>
      <p:grpSp>
        <p:nvGrpSpPr>
          <p:cNvPr id="28" name="Group 27">
            <a:extLst>
              <a:ext uri="{FF2B5EF4-FFF2-40B4-BE49-F238E27FC236}">
                <a16:creationId xmlns:a16="http://schemas.microsoft.com/office/drawing/2014/main" id="{8D469A60-07FF-EE0F-A059-BDE038928956}"/>
              </a:ext>
            </a:extLst>
          </p:cNvPr>
          <p:cNvGrpSpPr/>
          <p:nvPr/>
        </p:nvGrpSpPr>
        <p:grpSpPr>
          <a:xfrm>
            <a:off x="0" y="0"/>
            <a:ext cx="8148182" cy="6858000"/>
            <a:chOff x="0" y="0"/>
            <a:chExt cx="8148182" cy="6858000"/>
          </a:xfrm>
        </p:grpSpPr>
        <p:grpSp>
          <p:nvGrpSpPr>
            <p:cNvPr id="5" name="Group 4">
              <a:extLst>
                <a:ext uri="{FF2B5EF4-FFF2-40B4-BE49-F238E27FC236}">
                  <a16:creationId xmlns:a16="http://schemas.microsoft.com/office/drawing/2014/main" id="{909096D4-A5E7-BF15-AD43-3F9C89985487}"/>
                </a:ext>
              </a:extLst>
            </p:cNvPr>
            <p:cNvGrpSpPr/>
            <p:nvPr/>
          </p:nvGrpSpPr>
          <p:grpSpPr>
            <a:xfrm>
              <a:off x="1721048" y="0"/>
              <a:ext cx="6427134" cy="767946"/>
              <a:chOff x="1721048" y="1"/>
              <a:chExt cx="6427134" cy="767946"/>
            </a:xfrm>
          </p:grpSpPr>
          <p:sp>
            <p:nvSpPr>
              <p:cNvPr id="115" name="TextBox 114">
                <a:extLst>
                  <a:ext uri="{FF2B5EF4-FFF2-40B4-BE49-F238E27FC236}">
                    <a16:creationId xmlns:a16="http://schemas.microsoft.com/office/drawing/2014/main" id="{14BFA5C5-2FAE-935D-A421-0E68DBC220C7}"/>
                  </a:ext>
                </a:extLst>
              </p:cNvPr>
              <p:cNvSpPr txBox="1"/>
              <p:nvPr/>
            </p:nvSpPr>
            <p:spPr>
              <a:xfrm>
                <a:off x="1721048" y="199308"/>
                <a:ext cx="11657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Analogous</a:t>
                </a:r>
              </a:p>
            </p:txBody>
          </p:sp>
          <p:grpSp>
            <p:nvGrpSpPr>
              <p:cNvPr id="2" name="Group 1">
                <a:extLst>
                  <a:ext uri="{FF2B5EF4-FFF2-40B4-BE49-F238E27FC236}">
                    <a16:creationId xmlns:a16="http://schemas.microsoft.com/office/drawing/2014/main" id="{41836F03-2ABC-CB33-1846-9DC33028CB35}"/>
                  </a:ext>
                </a:extLst>
              </p:cNvPr>
              <p:cNvGrpSpPr/>
              <p:nvPr/>
            </p:nvGrpSpPr>
            <p:grpSpPr>
              <a:xfrm>
                <a:off x="2886752" y="1"/>
                <a:ext cx="5261430" cy="767946"/>
                <a:chOff x="2886752" y="1"/>
                <a:chExt cx="5261430" cy="767946"/>
              </a:xfrm>
            </p:grpSpPr>
            <p:sp>
              <p:nvSpPr>
                <p:cNvPr id="19" name="Rectangle 18">
                  <a:extLst>
                    <a:ext uri="{FF2B5EF4-FFF2-40B4-BE49-F238E27FC236}">
                      <a16:creationId xmlns:a16="http://schemas.microsoft.com/office/drawing/2014/main" id="{422E79CF-58A1-EC6C-FF9C-B742F463684D}"/>
                    </a:ext>
                  </a:extLst>
                </p:cNvPr>
                <p:cNvSpPr/>
                <p:nvPr/>
              </p:nvSpPr>
              <p:spPr>
                <a:xfrm>
                  <a:off x="2886752" y="1"/>
                  <a:ext cx="1052286" cy="767946"/>
                </a:xfrm>
                <a:prstGeom prst="rect">
                  <a:avLst/>
                </a:prstGeom>
                <a:solidFill>
                  <a:srgbClr val="854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85412D</a:t>
                  </a:r>
                </a:p>
              </p:txBody>
            </p:sp>
            <p:sp>
              <p:nvSpPr>
                <p:cNvPr id="22" name="Rectangle 21">
                  <a:extLst>
                    <a:ext uri="{FF2B5EF4-FFF2-40B4-BE49-F238E27FC236}">
                      <a16:creationId xmlns:a16="http://schemas.microsoft.com/office/drawing/2014/main" id="{26C2AC74-8A95-AC8C-6EE8-3ECE9E66E761}"/>
                    </a:ext>
                  </a:extLst>
                </p:cNvPr>
                <p:cNvSpPr/>
                <p:nvPr/>
              </p:nvSpPr>
              <p:spPr>
                <a:xfrm>
                  <a:off x="3939038" y="1"/>
                  <a:ext cx="1052286" cy="767946"/>
                </a:xfrm>
                <a:prstGeom prst="rect">
                  <a:avLst/>
                </a:prstGeom>
                <a:solidFill>
                  <a:srgbClr val="8F3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8F3831</a:t>
                  </a:r>
                </a:p>
              </p:txBody>
            </p:sp>
            <p:sp>
              <p:nvSpPr>
                <p:cNvPr id="23" name="Rectangle 22">
                  <a:extLst>
                    <a:ext uri="{FF2B5EF4-FFF2-40B4-BE49-F238E27FC236}">
                      <a16:creationId xmlns:a16="http://schemas.microsoft.com/office/drawing/2014/main" id="{65FBC9A7-2B00-DC28-BC08-56D68695B248}"/>
                    </a:ext>
                  </a:extLst>
                </p:cNvPr>
                <p:cNvSpPr/>
                <p:nvPr/>
              </p:nvSpPr>
              <p:spPr>
                <a:xfrm>
                  <a:off x="4991324" y="1"/>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24" name="Rectangle 23">
                  <a:extLst>
                    <a:ext uri="{FF2B5EF4-FFF2-40B4-BE49-F238E27FC236}">
                      <a16:creationId xmlns:a16="http://schemas.microsoft.com/office/drawing/2014/main" id="{6D46F19B-4CFA-9CA2-A0D6-D9531CD7729D}"/>
                    </a:ext>
                  </a:extLst>
                </p:cNvPr>
                <p:cNvSpPr/>
                <p:nvPr/>
              </p:nvSpPr>
              <p:spPr>
                <a:xfrm>
                  <a:off x="6043610" y="1"/>
                  <a:ext cx="1052286" cy="767946"/>
                </a:xfrm>
                <a:prstGeom prst="rect">
                  <a:avLst/>
                </a:prstGeom>
                <a:solidFill>
                  <a:srgbClr val="8F3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8F3176</a:t>
                  </a:r>
                </a:p>
              </p:txBody>
            </p:sp>
            <p:sp>
              <p:nvSpPr>
                <p:cNvPr id="25" name="Rectangle 24">
                  <a:extLst>
                    <a:ext uri="{FF2B5EF4-FFF2-40B4-BE49-F238E27FC236}">
                      <a16:creationId xmlns:a16="http://schemas.microsoft.com/office/drawing/2014/main" id="{B11A9F12-61CA-180B-997D-C292F5B9CC49}"/>
                    </a:ext>
                  </a:extLst>
                </p:cNvPr>
                <p:cNvSpPr/>
                <p:nvPr/>
              </p:nvSpPr>
              <p:spPr>
                <a:xfrm>
                  <a:off x="7095896" y="1"/>
                  <a:ext cx="1052286" cy="767946"/>
                </a:xfrm>
                <a:prstGeom prst="rect">
                  <a:avLst/>
                </a:prstGeom>
                <a:solidFill>
                  <a:srgbClr val="792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792D85</a:t>
                  </a:r>
                </a:p>
              </p:txBody>
            </p:sp>
          </p:grpSp>
        </p:grpSp>
        <p:grpSp>
          <p:nvGrpSpPr>
            <p:cNvPr id="8" name="Group 7">
              <a:extLst>
                <a:ext uri="{FF2B5EF4-FFF2-40B4-BE49-F238E27FC236}">
                  <a16:creationId xmlns:a16="http://schemas.microsoft.com/office/drawing/2014/main" id="{67B5FF9A-3368-B424-5858-7938B14AB3A6}"/>
                </a:ext>
              </a:extLst>
            </p:cNvPr>
            <p:cNvGrpSpPr/>
            <p:nvPr/>
          </p:nvGrpSpPr>
          <p:grpSpPr>
            <a:xfrm>
              <a:off x="1201098" y="761257"/>
              <a:ext cx="6947084" cy="767946"/>
              <a:chOff x="1201098" y="763844"/>
              <a:chExt cx="6947084" cy="767946"/>
            </a:xfrm>
          </p:grpSpPr>
          <p:sp>
            <p:nvSpPr>
              <p:cNvPr id="116" name="TextBox 115">
                <a:extLst>
                  <a:ext uri="{FF2B5EF4-FFF2-40B4-BE49-F238E27FC236}">
                    <a16:creationId xmlns:a16="http://schemas.microsoft.com/office/drawing/2014/main" id="{D2D4BC4F-214F-2A73-33C2-CA8B5872C270}"/>
                  </a:ext>
                </a:extLst>
              </p:cNvPr>
              <p:cNvSpPr txBox="1"/>
              <p:nvPr/>
            </p:nvSpPr>
            <p:spPr>
              <a:xfrm>
                <a:off x="1201098" y="963151"/>
                <a:ext cx="16856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Monochromatic</a:t>
                </a:r>
              </a:p>
            </p:txBody>
          </p:sp>
          <p:grpSp>
            <p:nvGrpSpPr>
              <p:cNvPr id="7" name="Group 6">
                <a:extLst>
                  <a:ext uri="{FF2B5EF4-FFF2-40B4-BE49-F238E27FC236}">
                    <a16:creationId xmlns:a16="http://schemas.microsoft.com/office/drawing/2014/main" id="{FAF946C3-7E36-0100-7007-18624846111D}"/>
                  </a:ext>
                </a:extLst>
              </p:cNvPr>
              <p:cNvGrpSpPr/>
              <p:nvPr/>
            </p:nvGrpSpPr>
            <p:grpSpPr>
              <a:xfrm>
                <a:off x="2886752" y="763844"/>
                <a:ext cx="5261430" cy="767946"/>
                <a:chOff x="2886752" y="763844"/>
                <a:chExt cx="5261430" cy="767946"/>
              </a:xfrm>
            </p:grpSpPr>
            <p:sp>
              <p:nvSpPr>
                <p:cNvPr id="30" name="Rectangle 29">
                  <a:extLst>
                    <a:ext uri="{FF2B5EF4-FFF2-40B4-BE49-F238E27FC236}">
                      <a16:creationId xmlns:a16="http://schemas.microsoft.com/office/drawing/2014/main" id="{542D13F2-163D-5315-9838-97F62F86BE74}"/>
                    </a:ext>
                  </a:extLst>
                </p:cNvPr>
                <p:cNvSpPr/>
                <p:nvPr/>
              </p:nvSpPr>
              <p:spPr>
                <a:xfrm>
                  <a:off x="2886752" y="763844"/>
                  <a:ext cx="1052286" cy="767946"/>
                </a:xfrm>
                <a:prstGeom prst="rect">
                  <a:avLst/>
                </a:prstGeom>
                <a:solidFill>
                  <a:srgbClr val="C44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C44D69</a:t>
                  </a:r>
                </a:p>
              </p:txBody>
            </p:sp>
            <p:sp>
              <p:nvSpPr>
                <p:cNvPr id="31" name="Rectangle 30">
                  <a:extLst>
                    <a:ext uri="{FF2B5EF4-FFF2-40B4-BE49-F238E27FC236}">
                      <a16:creationId xmlns:a16="http://schemas.microsoft.com/office/drawing/2014/main" id="{BE3CC09A-09C3-1CE9-412B-3DEE678E5662}"/>
                    </a:ext>
                  </a:extLst>
                </p:cNvPr>
                <p:cNvSpPr/>
                <p:nvPr/>
              </p:nvSpPr>
              <p:spPr>
                <a:xfrm>
                  <a:off x="3939038" y="763844"/>
                  <a:ext cx="1052286" cy="767946"/>
                </a:xfrm>
                <a:prstGeom prst="rect">
                  <a:avLst/>
                </a:prstGeom>
                <a:solidFill>
                  <a:srgbClr val="8E6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8E626D</a:t>
                  </a:r>
                </a:p>
              </p:txBody>
            </p:sp>
            <p:sp>
              <p:nvSpPr>
                <p:cNvPr id="32" name="Rectangle 31">
                  <a:extLst>
                    <a:ext uri="{FF2B5EF4-FFF2-40B4-BE49-F238E27FC236}">
                      <a16:creationId xmlns:a16="http://schemas.microsoft.com/office/drawing/2014/main" id="{E9EC3463-D3AA-D951-6EC9-86DFDB3366EF}"/>
                    </a:ext>
                  </a:extLst>
                </p:cNvPr>
                <p:cNvSpPr/>
                <p:nvPr/>
              </p:nvSpPr>
              <p:spPr>
                <a:xfrm>
                  <a:off x="4991324" y="763844"/>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33" name="Rectangle 32">
                  <a:extLst>
                    <a:ext uri="{FF2B5EF4-FFF2-40B4-BE49-F238E27FC236}">
                      <a16:creationId xmlns:a16="http://schemas.microsoft.com/office/drawing/2014/main" id="{93CC4C87-D2DB-CEDB-C493-781B3BDE5A81}"/>
                    </a:ext>
                  </a:extLst>
                </p:cNvPr>
                <p:cNvSpPr/>
                <p:nvPr/>
              </p:nvSpPr>
              <p:spPr>
                <a:xfrm>
                  <a:off x="6043610" y="763844"/>
                  <a:ext cx="1052286" cy="767946"/>
                </a:xfrm>
                <a:prstGeom prst="rect">
                  <a:avLst/>
                </a:prstGeom>
                <a:solidFill>
                  <a:srgbClr val="C48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C48796</a:t>
                  </a:r>
                </a:p>
              </p:txBody>
            </p:sp>
            <p:sp>
              <p:nvSpPr>
                <p:cNvPr id="34" name="Rectangle 33">
                  <a:extLst>
                    <a:ext uri="{FF2B5EF4-FFF2-40B4-BE49-F238E27FC236}">
                      <a16:creationId xmlns:a16="http://schemas.microsoft.com/office/drawing/2014/main" id="{558B4E13-0356-8735-9B08-2E31689585B0}"/>
                    </a:ext>
                  </a:extLst>
                </p:cNvPr>
                <p:cNvSpPr/>
                <p:nvPr/>
              </p:nvSpPr>
              <p:spPr>
                <a:xfrm>
                  <a:off x="7095896" y="763844"/>
                  <a:ext cx="1052286" cy="767946"/>
                </a:xfrm>
                <a:prstGeom prst="rect">
                  <a:avLst/>
                </a:prstGeom>
                <a:solidFill>
                  <a:srgbClr val="451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451B25</a:t>
                  </a:r>
                </a:p>
              </p:txBody>
            </p:sp>
          </p:grpSp>
        </p:grpSp>
        <p:grpSp>
          <p:nvGrpSpPr>
            <p:cNvPr id="10" name="Group 9">
              <a:extLst>
                <a:ext uri="{FF2B5EF4-FFF2-40B4-BE49-F238E27FC236}">
                  <a16:creationId xmlns:a16="http://schemas.microsoft.com/office/drawing/2014/main" id="{D205564D-4A0A-9540-D30A-B5225A3BD8EF}"/>
                </a:ext>
              </a:extLst>
            </p:cNvPr>
            <p:cNvGrpSpPr/>
            <p:nvPr/>
          </p:nvGrpSpPr>
          <p:grpSpPr>
            <a:xfrm>
              <a:off x="2238689" y="1522514"/>
              <a:ext cx="5909493" cy="767946"/>
              <a:chOff x="2238689" y="1531790"/>
              <a:chExt cx="5909493" cy="767946"/>
            </a:xfrm>
          </p:grpSpPr>
          <p:sp>
            <p:nvSpPr>
              <p:cNvPr id="117" name="TextBox 116">
                <a:extLst>
                  <a:ext uri="{FF2B5EF4-FFF2-40B4-BE49-F238E27FC236}">
                    <a16:creationId xmlns:a16="http://schemas.microsoft.com/office/drawing/2014/main" id="{6CEB3505-EF58-39F0-ACDA-8C9C8F18D492}"/>
                  </a:ext>
                </a:extLst>
              </p:cNvPr>
              <p:cNvSpPr txBox="1"/>
              <p:nvPr/>
            </p:nvSpPr>
            <p:spPr>
              <a:xfrm>
                <a:off x="2238689" y="1731097"/>
                <a:ext cx="6480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Triad</a:t>
                </a:r>
              </a:p>
            </p:txBody>
          </p:sp>
          <p:grpSp>
            <p:nvGrpSpPr>
              <p:cNvPr id="9" name="Group 8">
                <a:extLst>
                  <a:ext uri="{FF2B5EF4-FFF2-40B4-BE49-F238E27FC236}">
                    <a16:creationId xmlns:a16="http://schemas.microsoft.com/office/drawing/2014/main" id="{16FAFA67-49BC-45C2-1668-FB8EC5792CEC}"/>
                  </a:ext>
                </a:extLst>
              </p:cNvPr>
              <p:cNvGrpSpPr/>
              <p:nvPr/>
            </p:nvGrpSpPr>
            <p:grpSpPr>
              <a:xfrm>
                <a:off x="2886752" y="1531790"/>
                <a:ext cx="5261430" cy="767946"/>
                <a:chOff x="2886752" y="1531790"/>
                <a:chExt cx="5261430" cy="767946"/>
              </a:xfrm>
            </p:grpSpPr>
            <p:sp>
              <p:nvSpPr>
                <p:cNvPr id="42" name="Rectangle 41">
                  <a:extLst>
                    <a:ext uri="{FF2B5EF4-FFF2-40B4-BE49-F238E27FC236}">
                      <a16:creationId xmlns:a16="http://schemas.microsoft.com/office/drawing/2014/main" id="{239CE36C-F277-731B-962D-A2051F0450B7}"/>
                    </a:ext>
                  </a:extLst>
                </p:cNvPr>
                <p:cNvSpPr/>
                <p:nvPr/>
              </p:nvSpPr>
              <p:spPr>
                <a:xfrm>
                  <a:off x="2886752" y="1531790"/>
                  <a:ext cx="1052286" cy="767946"/>
                </a:xfrm>
                <a:prstGeom prst="rect">
                  <a:avLst/>
                </a:prstGeom>
                <a:solidFill>
                  <a:srgbClr val="C4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C43959</a:t>
                  </a:r>
                </a:p>
              </p:txBody>
            </p:sp>
            <p:sp>
              <p:nvSpPr>
                <p:cNvPr id="43" name="Rectangle 42">
                  <a:extLst>
                    <a:ext uri="{FF2B5EF4-FFF2-40B4-BE49-F238E27FC236}">
                      <a16:creationId xmlns:a16="http://schemas.microsoft.com/office/drawing/2014/main" id="{A98560AF-4B6D-504B-5AF1-A0454B2F8EC1}"/>
                    </a:ext>
                  </a:extLst>
                </p:cNvPr>
                <p:cNvSpPr/>
                <p:nvPr/>
              </p:nvSpPr>
              <p:spPr>
                <a:xfrm>
                  <a:off x="3939038" y="1531790"/>
                  <a:ext cx="1052286" cy="767946"/>
                </a:xfrm>
                <a:prstGeom prst="rect">
                  <a:avLst/>
                </a:prstGeom>
                <a:solidFill>
                  <a:srgbClr val="78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78743B</a:t>
                  </a:r>
                </a:p>
              </p:txBody>
            </p:sp>
            <p:sp>
              <p:nvSpPr>
                <p:cNvPr id="44" name="Rectangle 43">
                  <a:extLst>
                    <a:ext uri="{FF2B5EF4-FFF2-40B4-BE49-F238E27FC236}">
                      <a16:creationId xmlns:a16="http://schemas.microsoft.com/office/drawing/2014/main" id="{D5EC028D-4CF2-64AE-C869-CFF011DFABDF}"/>
                    </a:ext>
                  </a:extLst>
                </p:cNvPr>
                <p:cNvSpPr/>
                <p:nvPr/>
              </p:nvSpPr>
              <p:spPr>
                <a:xfrm>
                  <a:off x="4991324" y="153179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45" name="Rectangle 44">
                  <a:extLst>
                    <a:ext uri="{FF2B5EF4-FFF2-40B4-BE49-F238E27FC236}">
                      <a16:creationId xmlns:a16="http://schemas.microsoft.com/office/drawing/2014/main" id="{A1E39E68-FAC4-AB54-A9EE-7D55688B0657}"/>
                    </a:ext>
                  </a:extLst>
                </p:cNvPr>
                <p:cNvSpPr/>
                <p:nvPr/>
              </p:nvSpPr>
              <p:spPr>
                <a:xfrm>
                  <a:off x="6043610" y="1531790"/>
                  <a:ext cx="1052286" cy="767946"/>
                </a:xfrm>
                <a:prstGeom prst="rect">
                  <a:avLst/>
                </a:prstGeom>
                <a:solidFill>
                  <a:srgbClr val="236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236178</a:t>
                  </a:r>
                </a:p>
              </p:txBody>
            </p:sp>
            <p:sp>
              <p:nvSpPr>
                <p:cNvPr id="46" name="Rectangle 45">
                  <a:extLst>
                    <a:ext uri="{FF2B5EF4-FFF2-40B4-BE49-F238E27FC236}">
                      <a16:creationId xmlns:a16="http://schemas.microsoft.com/office/drawing/2014/main" id="{8680356A-CF22-0645-A7CB-AFA7A7EF77BA}"/>
                    </a:ext>
                  </a:extLst>
                </p:cNvPr>
                <p:cNvSpPr/>
                <p:nvPr/>
              </p:nvSpPr>
              <p:spPr>
                <a:xfrm>
                  <a:off x="7095896" y="1531790"/>
                  <a:ext cx="1052286" cy="767946"/>
                </a:xfrm>
                <a:prstGeom prst="rect">
                  <a:avLst/>
                </a:prstGeom>
                <a:solidFill>
                  <a:srgbClr val="43A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43A2C4</a:t>
                  </a:r>
                </a:p>
              </p:txBody>
            </p:sp>
          </p:grpSp>
        </p:grpSp>
        <p:grpSp>
          <p:nvGrpSpPr>
            <p:cNvPr id="12" name="Group 11">
              <a:extLst>
                <a:ext uri="{FF2B5EF4-FFF2-40B4-BE49-F238E27FC236}">
                  <a16:creationId xmlns:a16="http://schemas.microsoft.com/office/drawing/2014/main" id="{3426F480-F281-DD4C-3183-6DB618B709D2}"/>
                </a:ext>
              </a:extLst>
            </p:cNvPr>
            <p:cNvGrpSpPr/>
            <p:nvPr/>
          </p:nvGrpSpPr>
          <p:grpSpPr>
            <a:xfrm>
              <a:off x="1192634" y="2283771"/>
              <a:ext cx="6955548" cy="767946"/>
              <a:chOff x="1192634" y="2299169"/>
              <a:chExt cx="6955548" cy="767946"/>
            </a:xfrm>
          </p:grpSpPr>
          <p:sp>
            <p:nvSpPr>
              <p:cNvPr id="118" name="TextBox 117">
                <a:extLst>
                  <a:ext uri="{FF2B5EF4-FFF2-40B4-BE49-F238E27FC236}">
                    <a16:creationId xmlns:a16="http://schemas.microsoft.com/office/drawing/2014/main" id="{B828E763-8A23-2CB9-8615-0C5780CC8C20}"/>
                  </a:ext>
                </a:extLst>
              </p:cNvPr>
              <p:cNvSpPr txBox="1"/>
              <p:nvPr/>
            </p:nvSpPr>
            <p:spPr>
              <a:xfrm>
                <a:off x="1192634" y="2498476"/>
                <a:ext cx="17202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Complementary</a:t>
                </a:r>
              </a:p>
            </p:txBody>
          </p:sp>
          <p:grpSp>
            <p:nvGrpSpPr>
              <p:cNvPr id="11" name="Group 10">
                <a:extLst>
                  <a:ext uri="{FF2B5EF4-FFF2-40B4-BE49-F238E27FC236}">
                    <a16:creationId xmlns:a16="http://schemas.microsoft.com/office/drawing/2014/main" id="{51D05FAE-ED27-9BE9-277C-4CB23B8FDC93}"/>
                  </a:ext>
                </a:extLst>
              </p:cNvPr>
              <p:cNvGrpSpPr/>
              <p:nvPr/>
            </p:nvGrpSpPr>
            <p:grpSpPr>
              <a:xfrm>
                <a:off x="2886752" y="2299169"/>
                <a:ext cx="5261430" cy="767946"/>
                <a:chOff x="2886752" y="2299169"/>
                <a:chExt cx="5261430" cy="767946"/>
              </a:xfrm>
            </p:grpSpPr>
            <p:sp>
              <p:nvSpPr>
                <p:cNvPr id="49" name="Rectangle 48">
                  <a:extLst>
                    <a:ext uri="{FF2B5EF4-FFF2-40B4-BE49-F238E27FC236}">
                      <a16:creationId xmlns:a16="http://schemas.microsoft.com/office/drawing/2014/main" id="{801CED30-915B-04BC-85D6-7E6B677501B4}"/>
                    </a:ext>
                  </a:extLst>
                </p:cNvPr>
                <p:cNvSpPr/>
                <p:nvPr/>
              </p:nvSpPr>
              <p:spPr>
                <a:xfrm>
                  <a:off x="3939038" y="2299169"/>
                  <a:ext cx="1052286" cy="767946"/>
                </a:xfrm>
                <a:prstGeom prst="rect">
                  <a:avLst/>
                </a:prstGeom>
                <a:solidFill>
                  <a:srgbClr val="C46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C46078</a:t>
                  </a:r>
                </a:p>
              </p:txBody>
            </p:sp>
            <p:sp>
              <p:nvSpPr>
                <p:cNvPr id="50" name="Rectangle 49">
                  <a:extLst>
                    <a:ext uri="{FF2B5EF4-FFF2-40B4-BE49-F238E27FC236}">
                      <a16:creationId xmlns:a16="http://schemas.microsoft.com/office/drawing/2014/main" id="{6235CE92-CF71-F670-0CD9-7E789DF3C60E}"/>
                    </a:ext>
                  </a:extLst>
                </p:cNvPr>
                <p:cNvSpPr/>
                <p:nvPr/>
              </p:nvSpPr>
              <p:spPr>
                <a:xfrm>
                  <a:off x="4991324" y="2299169"/>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51" name="Rectangle 50">
                  <a:extLst>
                    <a:ext uri="{FF2B5EF4-FFF2-40B4-BE49-F238E27FC236}">
                      <a16:creationId xmlns:a16="http://schemas.microsoft.com/office/drawing/2014/main" id="{3AEA1738-CEB5-F607-D707-6D6AC15910DF}"/>
                    </a:ext>
                  </a:extLst>
                </p:cNvPr>
                <p:cNvSpPr/>
                <p:nvPr/>
              </p:nvSpPr>
              <p:spPr>
                <a:xfrm>
                  <a:off x="6043610" y="2299169"/>
                  <a:ext cx="1052286" cy="767946"/>
                </a:xfrm>
                <a:prstGeom prst="rect">
                  <a:avLst/>
                </a:prstGeom>
                <a:solidFill>
                  <a:srgbClr val="25C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25C43D</a:t>
                  </a:r>
                </a:p>
              </p:txBody>
            </p:sp>
            <p:sp>
              <p:nvSpPr>
                <p:cNvPr id="52" name="Rectangle 51">
                  <a:extLst>
                    <a:ext uri="{FF2B5EF4-FFF2-40B4-BE49-F238E27FC236}">
                      <a16:creationId xmlns:a16="http://schemas.microsoft.com/office/drawing/2014/main" id="{C98CF6F2-4CD4-3C47-3470-FBDB623679B4}"/>
                    </a:ext>
                  </a:extLst>
                </p:cNvPr>
                <p:cNvSpPr/>
                <p:nvPr/>
              </p:nvSpPr>
              <p:spPr>
                <a:xfrm>
                  <a:off x="7095896" y="2299169"/>
                  <a:ext cx="1052286" cy="767946"/>
                </a:xfrm>
                <a:prstGeom prst="rect">
                  <a:avLst/>
                </a:prstGeom>
                <a:solidFill>
                  <a:srgbClr val="2F7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2F783A</a:t>
                  </a:r>
                </a:p>
              </p:txBody>
            </p:sp>
            <p:sp>
              <p:nvSpPr>
                <p:cNvPr id="94" name="Rectangle 93">
                  <a:extLst>
                    <a:ext uri="{FF2B5EF4-FFF2-40B4-BE49-F238E27FC236}">
                      <a16:creationId xmlns:a16="http://schemas.microsoft.com/office/drawing/2014/main" id="{CFED2EA6-30C8-8A1E-85E6-4BEED9AA074C}"/>
                    </a:ext>
                  </a:extLst>
                </p:cNvPr>
                <p:cNvSpPr/>
                <p:nvPr/>
              </p:nvSpPr>
              <p:spPr>
                <a:xfrm>
                  <a:off x="2886752" y="2299169"/>
                  <a:ext cx="1052286" cy="767946"/>
                </a:xfrm>
                <a:prstGeom prst="rect">
                  <a:avLst/>
                </a:prstGeom>
                <a:solidFill>
                  <a:srgbClr val="C4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C43959</a:t>
                  </a:r>
                </a:p>
              </p:txBody>
            </p:sp>
          </p:grpSp>
        </p:grpSp>
        <p:grpSp>
          <p:nvGrpSpPr>
            <p:cNvPr id="14" name="Group 13">
              <a:extLst>
                <a:ext uri="{FF2B5EF4-FFF2-40B4-BE49-F238E27FC236}">
                  <a16:creationId xmlns:a16="http://schemas.microsoft.com/office/drawing/2014/main" id="{1D9C7F35-E09F-943A-91B2-EA39FC8CABAF}"/>
                </a:ext>
              </a:extLst>
            </p:cNvPr>
            <p:cNvGrpSpPr/>
            <p:nvPr/>
          </p:nvGrpSpPr>
          <p:grpSpPr>
            <a:xfrm>
              <a:off x="729367" y="3045028"/>
              <a:ext cx="7418815" cy="767946"/>
              <a:chOff x="729367" y="3065330"/>
              <a:chExt cx="7418815" cy="767946"/>
            </a:xfrm>
          </p:grpSpPr>
          <p:sp>
            <p:nvSpPr>
              <p:cNvPr id="119" name="TextBox 118">
                <a:extLst>
                  <a:ext uri="{FF2B5EF4-FFF2-40B4-BE49-F238E27FC236}">
                    <a16:creationId xmlns:a16="http://schemas.microsoft.com/office/drawing/2014/main" id="{462012B4-B3CE-6F49-9EED-C68626548D15}"/>
                  </a:ext>
                </a:extLst>
              </p:cNvPr>
              <p:cNvSpPr txBox="1"/>
              <p:nvPr/>
            </p:nvSpPr>
            <p:spPr>
              <a:xfrm>
                <a:off x="729367" y="3264637"/>
                <a:ext cx="21979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Split Complementary</a:t>
                </a:r>
              </a:p>
            </p:txBody>
          </p:sp>
          <p:grpSp>
            <p:nvGrpSpPr>
              <p:cNvPr id="13" name="Group 12">
                <a:extLst>
                  <a:ext uri="{FF2B5EF4-FFF2-40B4-BE49-F238E27FC236}">
                    <a16:creationId xmlns:a16="http://schemas.microsoft.com/office/drawing/2014/main" id="{DF5556BE-71E5-0350-BB45-8081C18D1722}"/>
                  </a:ext>
                </a:extLst>
              </p:cNvPr>
              <p:cNvGrpSpPr/>
              <p:nvPr/>
            </p:nvGrpSpPr>
            <p:grpSpPr>
              <a:xfrm>
                <a:off x="2886752" y="3065330"/>
                <a:ext cx="5261430" cy="767946"/>
                <a:chOff x="2886752" y="3065330"/>
                <a:chExt cx="5261430" cy="767946"/>
              </a:xfrm>
            </p:grpSpPr>
            <p:sp>
              <p:nvSpPr>
                <p:cNvPr id="54" name="Rectangle 53">
                  <a:extLst>
                    <a:ext uri="{FF2B5EF4-FFF2-40B4-BE49-F238E27FC236}">
                      <a16:creationId xmlns:a16="http://schemas.microsoft.com/office/drawing/2014/main" id="{38B73863-66CB-82FC-3DA2-4463B394E8D0}"/>
                    </a:ext>
                  </a:extLst>
                </p:cNvPr>
                <p:cNvSpPr/>
                <p:nvPr/>
              </p:nvSpPr>
              <p:spPr>
                <a:xfrm>
                  <a:off x="2886752" y="3065330"/>
                  <a:ext cx="1052286" cy="767946"/>
                </a:xfrm>
                <a:prstGeom prst="rect">
                  <a:avLst/>
                </a:prstGeom>
                <a:solidFill>
                  <a:srgbClr val="93C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93C460</a:t>
                  </a:r>
                </a:p>
              </p:txBody>
            </p:sp>
            <p:sp>
              <p:nvSpPr>
                <p:cNvPr id="55" name="Rectangle 54">
                  <a:extLst>
                    <a:ext uri="{FF2B5EF4-FFF2-40B4-BE49-F238E27FC236}">
                      <a16:creationId xmlns:a16="http://schemas.microsoft.com/office/drawing/2014/main" id="{5CE756CE-796E-9693-955C-800C364EB02B}"/>
                    </a:ext>
                  </a:extLst>
                </p:cNvPr>
                <p:cNvSpPr/>
                <p:nvPr/>
              </p:nvSpPr>
              <p:spPr>
                <a:xfrm>
                  <a:off x="3939038" y="3065330"/>
                  <a:ext cx="1052286" cy="767946"/>
                </a:xfrm>
                <a:prstGeom prst="rect">
                  <a:avLst/>
                </a:prstGeom>
                <a:solidFill>
                  <a:srgbClr val="5778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577835</a:t>
                  </a:r>
                </a:p>
              </p:txBody>
            </p:sp>
            <p:sp>
              <p:nvSpPr>
                <p:cNvPr id="56" name="Rectangle 55">
                  <a:extLst>
                    <a:ext uri="{FF2B5EF4-FFF2-40B4-BE49-F238E27FC236}">
                      <a16:creationId xmlns:a16="http://schemas.microsoft.com/office/drawing/2014/main" id="{20280337-4A30-1966-1B8E-18C813414030}"/>
                    </a:ext>
                  </a:extLst>
                </p:cNvPr>
                <p:cNvSpPr/>
                <p:nvPr/>
              </p:nvSpPr>
              <p:spPr>
                <a:xfrm>
                  <a:off x="4991324" y="306533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57" name="Rectangle 56">
                  <a:extLst>
                    <a:ext uri="{FF2B5EF4-FFF2-40B4-BE49-F238E27FC236}">
                      <a16:creationId xmlns:a16="http://schemas.microsoft.com/office/drawing/2014/main" id="{BEFF8599-24AB-DBDE-B6FE-6804F6BF60FE}"/>
                    </a:ext>
                  </a:extLst>
                </p:cNvPr>
                <p:cNvSpPr/>
                <p:nvPr/>
              </p:nvSpPr>
              <p:spPr>
                <a:xfrm>
                  <a:off x="6043610" y="3065330"/>
                  <a:ext cx="1052286" cy="767946"/>
                </a:xfrm>
                <a:prstGeom prst="rect">
                  <a:avLst/>
                </a:prstGeom>
                <a:solidFill>
                  <a:srgbClr val="39C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39C49D</a:t>
                  </a:r>
                </a:p>
              </p:txBody>
            </p:sp>
            <p:sp>
              <p:nvSpPr>
                <p:cNvPr id="58" name="Rectangle 57">
                  <a:extLst>
                    <a:ext uri="{FF2B5EF4-FFF2-40B4-BE49-F238E27FC236}">
                      <a16:creationId xmlns:a16="http://schemas.microsoft.com/office/drawing/2014/main" id="{4E87E25F-095F-A411-7601-AB7D58773E43}"/>
                    </a:ext>
                  </a:extLst>
                </p:cNvPr>
                <p:cNvSpPr/>
                <p:nvPr/>
              </p:nvSpPr>
              <p:spPr>
                <a:xfrm>
                  <a:off x="7095896" y="3065330"/>
                  <a:ext cx="1052286" cy="767946"/>
                </a:xfrm>
                <a:prstGeom prst="rect">
                  <a:avLst/>
                </a:prstGeom>
                <a:solidFill>
                  <a:srgbClr val="297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297861</a:t>
                  </a:r>
                </a:p>
              </p:txBody>
            </p:sp>
          </p:grpSp>
        </p:grpSp>
        <p:grpSp>
          <p:nvGrpSpPr>
            <p:cNvPr id="16" name="Group 15">
              <a:extLst>
                <a:ext uri="{FF2B5EF4-FFF2-40B4-BE49-F238E27FC236}">
                  <a16:creationId xmlns:a16="http://schemas.microsoft.com/office/drawing/2014/main" id="{17EE51AD-7BF0-F187-9432-CF64BF0C805D}"/>
                </a:ext>
              </a:extLst>
            </p:cNvPr>
            <p:cNvGrpSpPr/>
            <p:nvPr/>
          </p:nvGrpSpPr>
          <p:grpSpPr>
            <a:xfrm>
              <a:off x="0" y="3806285"/>
              <a:ext cx="8148182" cy="767946"/>
              <a:chOff x="0" y="3818185"/>
              <a:chExt cx="8148182" cy="767946"/>
            </a:xfrm>
          </p:grpSpPr>
          <p:sp>
            <p:nvSpPr>
              <p:cNvPr id="120" name="TextBox 119">
                <a:extLst>
                  <a:ext uri="{FF2B5EF4-FFF2-40B4-BE49-F238E27FC236}">
                    <a16:creationId xmlns:a16="http://schemas.microsoft.com/office/drawing/2014/main" id="{8E75E6D6-3F81-DB00-AA8D-9A0B5659E7E1}"/>
                  </a:ext>
                </a:extLst>
              </p:cNvPr>
              <p:cNvSpPr txBox="1"/>
              <p:nvPr/>
            </p:nvSpPr>
            <p:spPr>
              <a:xfrm>
                <a:off x="0" y="4017492"/>
                <a:ext cx="28867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Double Split Complementary</a:t>
                </a:r>
              </a:p>
            </p:txBody>
          </p:sp>
          <p:grpSp>
            <p:nvGrpSpPr>
              <p:cNvPr id="15" name="Group 14">
                <a:extLst>
                  <a:ext uri="{FF2B5EF4-FFF2-40B4-BE49-F238E27FC236}">
                    <a16:creationId xmlns:a16="http://schemas.microsoft.com/office/drawing/2014/main" id="{502656E8-6F0F-E6A6-6B7B-FA03CC92A000}"/>
                  </a:ext>
                </a:extLst>
              </p:cNvPr>
              <p:cNvGrpSpPr/>
              <p:nvPr/>
            </p:nvGrpSpPr>
            <p:grpSpPr>
              <a:xfrm>
                <a:off x="2886752" y="3818185"/>
                <a:ext cx="5261430" cy="767946"/>
                <a:chOff x="2886752" y="3818185"/>
                <a:chExt cx="5261430" cy="767946"/>
              </a:xfrm>
            </p:grpSpPr>
            <p:sp>
              <p:nvSpPr>
                <p:cNvPr id="61" name="Rectangle 60">
                  <a:extLst>
                    <a:ext uri="{FF2B5EF4-FFF2-40B4-BE49-F238E27FC236}">
                      <a16:creationId xmlns:a16="http://schemas.microsoft.com/office/drawing/2014/main" id="{B67F18CE-C55F-FF2D-E5DB-F49026C6FED6}"/>
                    </a:ext>
                  </a:extLst>
                </p:cNvPr>
                <p:cNvSpPr/>
                <p:nvPr/>
              </p:nvSpPr>
              <p:spPr>
                <a:xfrm>
                  <a:off x="3939038" y="3818185"/>
                  <a:ext cx="1052286" cy="767946"/>
                </a:xfrm>
                <a:prstGeom prst="rect">
                  <a:avLst/>
                </a:prstGeom>
                <a:solidFill>
                  <a:srgbClr val="5A7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5A783B</a:t>
                  </a:r>
                </a:p>
              </p:txBody>
            </p:sp>
            <p:sp>
              <p:nvSpPr>
                <p:cNvPr id="62" name="Rectangle 61">
                  <a:extLst>
                    <a:ext uri="{FF2B5EF4-FFF2-40B4-BE49-F238E27FC236}">
                      <a16:creationId xmlns:a16="http://schemas.microsoft.com/office/drawing/2014/main" id="{346DDAC6-9195-BE23-CE16-61230EDC1F4E}"/>
                    </a:ext>
                  </a:extLst>
                </p:cNvPr>
                <p:cNvSpPr/>
                <p:nvPr/>
              </p:nvSpPr>
              <p:spPr>
                <a:xfrm>
                  <a:off x="4991324" y="3818185"/>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63" name="Rectangle 62">
                  <a:extLst>
                    <a:ext uri="{FF2B5EF4-FFF2-40B4-BE49-F238E27FC236}">
                      <a16:creationId xmlns:a16="http://schemas.microsoft.com/office/drawing/2014/main" id="{AF642DED-B07F-625C-A094-D8F92646B737}"/>
                    </a:ext>
                  </a:extLst>
                </p:cNvPr>
                <p:cNvSpPr/>
                <p:nvPr/>
              </p:nvSpPr>
              <p:spPr>
                <a:xfrm>
                  <a:off x="6043610" y="3818185"/>
                  <a:ext cx="1052286" cy="767946"/>
                </a:xfrm>
                <a:prstGeom prst="rect">
                  <a:avLst/>
                </a:prstGeom>
                <a:solidFill>
                  <a:srgbClr val="237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237860</a:t>
                  </a:r>
                </a:p>
              </p:txBody>
            </p:sp>
            <p:sp>
              <p:nvSpPr>
                <p:cNvPr id="64" name="Rectangle 63">
                  <a:extLst>
                    <a:ext uri="{FF2B5EF4-FFF2-40B4-BE49-F238E27FC236}">
                      <a16:creationId xmlns:a16="http://schemas.microsoft.com/office/drawing/2014/main" id="{26C79B70-1976-D9BB-8CBA-91CBA1C8E423}"/>
                    </a:ext>
                  </a:extLst>
                </p:cNvPr>
                <p:cNvSpPr/>
                <p:nvPr/>
              </p:nvSpPr>
              <p:spPr>
                <a:xfrm>
                  <a:off x="7095896" y="3818185"/>
                  <a:ext cx="1052286" cy="767946"/>
                </a:xfrm>
                <a:prstGeom prst="rect">
                  <a:avLst/>
                </a:prstGeom>
                <a:solidFill>
                  <a:srgbClr val="6E2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6E2978</a:t>
                  </a:r>
                </a:p>
              </p:txBody>
            </p:sp>
            <p:sp>
              <p:nvSpPr>
                <p:cNvPr id="95" name="Rectangle 94">
                  <a:extLst>
                    <a:ext uri="{FF2B5EF4-FFF2-40B4-BE49-F238E27FC236}">
                      <a16:creationId xmlns:a16="http://schemas.microsoft.com/office/drawing/2014/main" id="{09F91947-0CFD-E4D1-9457-37A0EF147D58}"/>
                    </a:ext>
                  </a:extLst>
                </p:cNvPr>
                <p:cNvSpPr/>
                <p:nvPr/>
              </p:nvSpPr>
              <p:spPr>
                <a:xfrm>
                  <a:off x="2886752" y="3818185"/>
                  <a:ext cx="1052286" cy="767946"/>
                </a:xfrm>
                <a:prstGeom prst="rect">
                  <a:avLst/>
                </a:prstGeom>
                <a:solidFill>
                  <a:srgbClr val="784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784435</a:t>
                  </a:r>
                </a:p>
              </p:txBody>
            </p:sp>
          </p:grpSp>
        </p:grpSp>
        <p:grpSp>
          <p:nvGrpSpPr>
            <p:cNvPr id="18" name="Group 17">
              <a:extLst>
                <a:ext uri="{FF2B5EF4-FFF2-40B4-BE49-F238E27FC236}">
                  <a16:creationId xmlns:a16="http://schemas.microsoft.com/office/drawing/2014/main" id="{C355F1CD-E3FD-776D-2F8E-7F21A58C68D7}"/>
                </a:ext>
              </a:extLst>
            </p:cNvPr>
            <p:cNvGrpSpPr/>
            <p:nvPr/>
          </p:nvGrpSpPr>
          <p:grpSpPr>
            <a:xfrm>
              <a:off x="2049472" y="4567542"/>
              <a:ext cx="6098710" cy="767946"/>
              <a:chOff x="2049472" y="4584346"/>
              <a:chExt cx="6098710" cy="767946"/>
            </a:xfrm>
          </p:grpSpPr>
          <p:sp>
            <p:nvSpPr>
              <p:cNvPr id="121" name="TextBox 120">
                <a:extLst>
                  <a:ext uri="{FF2B5EF4-FFF2-40B4-BE49-F238E27FC236}">
                    <a16:creationId xmlns:a16="http://schemas.microsoft.com/office/drawing/2014/main" id="{054E64A9-15FF-9729-B4F1-63A52F758AC1}"/>
                  </a:ext>
                </a:extLst>
              </p:cNvPr>
              <p:cNvSpPr txBox="1"/>
              <p:nvPr/>
            </p:nvSpPr>
            <p:spPr>
              <a:xfrm>
                <a:off x="2049472" y="4783653"/>
                <a:ext cx="8372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Square</a:t>
                </a:r>
              </a:p>
            </p:txBody>
          </p:sp>
          <p:grpSp>
            <p:nvGrpSpPr>
              <p:cNvPr id="17" name="Group 16">
                <a:extLst>
                  <a:ext uri="{FF2B5EF4-FFF2-40B4-BE49-F238E27FC236}">
                    <a16:creationId xmlns:a16="http://schemas.microsoft.com/office/drawing/2014/main" id="{2D18D542-A96E-1C03-3451-9696D8BFB24C}"/>
                  </a:ext>
                </a:extLst>
              </p:cNvPr>
              <p:cNvGrpSpPr/>
              <p:nvPr/>
            </p:nvGrpSpPr>
            <p:grpSpPr>
              <a:xfrm>
                <a:off x="2886752" y="4584346"/>
                <a:ext cx="5261430" cy="767946"/>
                <a:chOff x="2886752" y="4584346"/>
                <a:chExt cx="5261430" cy="767946"/>
              </a:xfrm>
            </p:grpSpPr>
            <p:sp>
              <p:nvSpPr>
                <p:cNvPr id="67" name="Rectangle 66">
                  <a:extLst>
                    <a:ext uri="{FF2B5EF4-FFF2-40B4-BE49-F238E27FC236}">
                      <a16:creationId xmlns:a16="http://schemas.microsoft.com/office/drawing/2014/main" id="{B5FF6850-35BC-9F53-E66E-B30F113E8A29}"/>
                    </a:ext>
                  </a:extLst>
                </p:cNvPr>
                <p:cNvSpPr/>
                <p:nvPr/>
              </p:nvSpPr>
              <p:spPr>
                <a:xfrm>
                  <a:off x="3939038" y="4584346"/>
                  <a:ext cx="1052286" cy="767946"/>
                </a:xfrm>
                <a:prstGeom prst="rect">
                  <a:avLst/>
                </a:prstGeom>
                <a:solidFill>
                  <a:srgbClr val="786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78683b</a:t>
                  </a:r>
                </a:p>
              </p:txBody>
            </p:sp>
            <p:sp>
              <p:nvSpPr>
                <p:cNvPr id="68" name="Rectangle 67">
                  <a:extLst>
                    <a:ext uri="{FF2B5EF4-FFF2-40B4-BE49-F238E27FC236}">
                      <a16:creationId xmlns:a16="http://schemas.microsoft.com/office/drawing/2014/main" id="{765DB685-AE86-0B5C-5F0E-14A7F2B1F26C}"/>
                    </a:ext>
                  </a:extLst>
                </p:cNvPr>
                <p:cNvSpPr/>
                <p:nvPr/>
              </p:nvSpPr>
              <p:spPr>
                <a:xfrm>
                  <a:off x="4991324" y="4584346"/>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69" name="Rectangle 68">
                  <a:extLst>
                    <a:ext uri="{FF2B5EF4-FFF2-40B4-BE49-F238E27FC236}">
                      <a16:creationId xmlns:a16="http://schemas.microsoft.com/office/drawing/2014/main" id="{FB6FB35B-07D8-D25B-6A67-F66366281703}"/>
                    </a:ext>
                  </a:extLst>
                </p:cNvPr>
                <p:cNvSpPr/>
                <p:nvPr/>
              </p:nvSpPr>
              <p:spPr>
                <a:xfrm>
                  <a:off x="6043610" y="4584346"/>
                  <a:ext cx="1052286" cy="767946"/>
                </a:xfrm>
                <a:prstGeom prst="rect">
                  <a:avLst/>
                </a:prstGeom>
                <a:solidFill>
                  <a:srgbClr val="237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237830</a:t>
                  </a:r>
                </a:p>
              </p:txBody>
            </p:sp>
            <p:sp>
              <p:nvSpPr>
                <p:cNvPr id="70" name="Rectangle 69">
                  <a:extLst>
                    <a:ext uri="{FF2B5EF4-FFF2-40B4-BE49-F238E27FC236}">
                      <a16:creationId xmlns:a16="http://schemas.microsoft.com/office/drawing/2014/main" id="{539D7C4B-49EA-095B-DE60-0AD84F2C7B96}"/>
                    </a:ext>
                  </a:extLst>
                </p:cNvPr>
                <p:cNvSpPr/>
                <p:nvPr/>
              </p:nvSpPr>
              <p:spPr>
                <a:xfrm>
                  <a:off x="7095896" y="4584346"/>
                  <a:ext cx="1052286" cy="767946"/>
                </a:xfrm>
                <a:prstGeom prst="rect">
                  <a:avLst/>
                </a:prstGeom>
                <a:solidFill>
                  <a:srgbClr val="293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293978</a:t>
                  </a:r>
                </a:p>
              </p:txBody>
            </p:sp>
            <p:sp>
              <p:nvSpPr>
                <p:cNvPr id="96" name="Rectangle 95">
                  <a:extLst>
                    <a:ext uri="{FF2B5EF4-FFF2-40B4-BE49-F238E27FC236}">
                      <a16:creationId xmlns:a16="http://schemas.microsoft.com/office/drawing/2014/main" id="{935D78CF-97B2-F033-DF17-BB858F6F37B5}"/>
                    </a:ext>
                  </a:extLst>
                </p:cNvPr>
                <p:cNvSpPr/>
                <p:nvPr/>
              </p:nvSpPr>
              <p:spPr>
                <a:xfrm>
                  <a:off x="2886752" y="4584346"/>
                  <a:ext cx="1052286" cy="767946"/>
                </a:xfrm>
                <a:prstGeom prst="rect">
                  <a:avLst/>
                </a:prstGeom>
                <a:solidFill>
                  <a:srgbClr val="782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782337</a:t>
                  </a:r>
                </a:p>
              </p:txBody>
            </p:sp>
          </p:grpSp>
        </p:grpSp>
        <p:grpSp>
          <p:nvGrpSpPr>
            <p:cNvPr id="21" name="Group 20">
              <a:extLst>
                <a:ext uri="{FF2B5EF4-FFF2-40B4-BE49-F238E27FC236}">
                  <a16:creationId xmlns:a16="http://schemas.microsoft.com/office/drawing/2014/main" id="{10C581B6-C628-714A-8895-C790B0296028}"/>
                </a:ext>
              </a:extLst>
            </p:cNvPr>
            <p:cNvGrpSpPr/>
            <p:nvPr/>
          </p:nvGrpSpPr>
          <p:grpSpPr>
            <a:xfrm>
              <a:off x="1663340" y="5328799"/>
              <a:ext cx="6484842" cy="767946"/>
              <a:chOff x="1663340" y="5337200"/>
              <a:chExt cx="6484842" cy="767946"/>
            </a:xfrm>
          </p:grpSpPr>
          <p:sp>
            <p:nvSpPr>
              <p:cNvPr id="122" name="TextBox 121">
                <a:extLst>
                  <a:ext uri="{FF2B5EF4-FFF2-40B4-BE49-F238E27FC236}">
                    <a16:creationId xmlns:a16="http://schemas.microsoft.com/office/drawing/2014/main" id="{B1B02CF8-50B0-8C8E-A478-7E74E6FD1E2A}"/>
                  </a:ext>
                </a:extLst>
              </p:cNvPr>
              <p:cNvSpPr txBox="1"/>
              <p:nvPr/>
            </p:nvSpPr>
            <p:spPr>
              <a:xfrm>
                <a:off x="1663340" y="5536507"/>
                <a:ext cx="12234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Compound</a:t>
                </a:r>
              </a:p>
            </p:txBody>
          </p:sp>
          <p:grpSp>
            <p:nvGrpSpPr>
              <p:cNvPr id="20" name="Group 19">
                <a:extLst>
                  <a:ext uri="{FF2B5EF4-FFF2-40B4-BE49-F238E27FC236}">
                    <a16:creationId xmlns:a16="http://schemas.microsoft.com/office/drawing/2014/main" id="{AC77FBCF-F66E-3A05-4A71-3889ABA195B8}"/>
                  </a:ext>
                </a:extLst>
              </p:cNvPr>
              <p:cNvGrpSpPr/>
              <p:nvPr/>
            </p:nvGrpSpPr>
            <p:grpSpPr>
              <a:xfrm>
                <a:off x="2886752" y="5337200"/>
                <a:ext cx="5261430" cy="767946"/>
                <a:chOff x="2886752" y="5337200"/>
                <a:chExt cx="5261430" cy="767946"/>
              </a:xfrm>
            </p:grpSpPr>
            <p:sp>
              <p:nvSpPr>
                <p:cNvPr id="73" name="Rectangle 72">
                  <a:extLst>
                    <a:ext uri="{FF2B5EF4-FFF2-40B4-BE49-F238E27FC236}">
                      <a16:creationId xmlns:a16="http://schemas.microsoft.com/office/drawing/2014/main" id="{92C0CC46-4E27-9FD4-0386-A44796CF135C}"/>
                    </a:ext>
                  </a:extLst>
                </p:cNvPr>
                <p:cNvSpPr/>
                <p:nvPr/>
              </p:nvSpPr>
              <p:spPr>
                <a:xfrm>
                  <a:off x="3939038" y="5337200"/>
                  <a:ext cx="1052286" cy="767946"/>
                </a:xfrm>
                <a:prstGeom prst="rect">
                  <a:avLst/>
                </a:prstGeom>
                <a:solidFill>
                  <a:srgbClr val="DEB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DEBAAF</a:t>
                  </a:r>
                </a:p>
              </p:txBody>
            </p:sp>
            <p:sp>
              <p:nvSpPr>
                <p:cNvPr id="74" name="Rectangle 73">
                  <a:extLst>
                    <a:ext uri="{FF2B5EF4-FFF2-40B4-BE49-F238E27FC236}">
                      <a16:creationId xmlns:a16="http://schemas.microsoft.com/office/drawing/2014/main" id="{12A90F40-7DAE-639E-AD1B-62730675792C}"/>
                    </a:ext>
                  </a:extLst>
                </p:cNvPr>
                <p:cNvSpPr/>
                <p:nvPr/>
              </p:nvSpPr>
              <p:spPr>
                <a:xfrm>
                  <a:off x="4991324" y="533720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75" name="Rectangle 74">
                  <a:extLst>
                    <a:ext uri="{FF2B5EF4-FFF2-40B4-BE49-F238E27FC236}">
                      <a16:creationId xmlns:a16="http://schemas.microsoft.com/office/drawing/2014/main" id="{905BEE70-8A73-8FF9-0F09-AD5D157D272E}"/>
                    </a:ext>
                  </a:extLst>
                </p:cNvPr>
                <p:cNvSpPr/>
                <p:nvPr/>
              </p:nvSpPr>
              <p:spPr>
                <a:xfrm>
                  <a:off x="6043610" y="5337200"/>
                  <a:ext cx="1052286" cy="767946"/>
                </a:xfrm>
                <a:prstGeom prst="rect">
                  <a:avLst/>
                </a:prstGeom>
                <a:solidFill>
                  <a:srgbClr val="5D8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5D8555</a:t>
                  </a:r>
                </a:p>
              </p:txBody>
            </p:sp>
            <p:sp>
              <p:nvSpPr>
                <p:cNvPr id="76" name="Rectangle 75">
                  <a:extLst>
                    <a:ext uri="{FF2B5EF4-FFF2-40B4-BE49-F238E27FC236}">
                      <a16:creationId xmlns:a16="http://schemas.microsoft.com/office/drawing/2014/main" id="{AD903841-9E79-9D84-9A25-A82B4A574F3F}"/>
                    </a:ext>
                  </a:extLst>
                </p:cNvPr>
                <p:cNvSpPr/>
                <p:nvPr/>
              </p:nvSpPr>
              <p:spPr>
                <a:xfrm>
                  <a:off x="7095896" y="5337200"/>
                  <a:ext cx="1052286" cy="767946"/>
                </a:xfrm>
                <a:prstGeom prst="rect">
                  <a:avLst/>
                </a:prstGeom>
                <a:solidFill>
                  <a:srgbClr val="70A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70AB32</a:t>
                  </a:r>
                </a:p>
              </p:txBody>
            </p:sp>
            <p:sp>
              <p:nvSpPr>
                <p:cNvPr id="97" name="Rectangle 96">
                  <a:extLst>
                    <a:ext uri="{FF2B5EF4-FFF2-40B4-BE49-F238E27FC236}">
                      <a16:creationId xmlns:a16="http://schemas.microsoft.com/office/drawing/2014/main" id="{3153B652-396C-F340-384B-C00800AAB3AC}"/>
                    </a:ext>
                  </a:extLst>
                </p:cNvPr>
                <p:cNvSpPr/>
                <p:nvPr/>
              </p:nvSpPr>
              <p:spPr>
                <a:xfrm>
                  <a:off x="2886752" y="5337200"/>
                  <a:ext cx="1052286" cy="767946"/>
                </a:xfrm>
                <a:prstGeom prst="rect">
                  <a:avLst/>
                </a:prstGeom>
                <a:solidFill>
                  <a:srgbClr val="AB4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AB4D32</a:t>
                  </a:r>
                </a:p>
              </p:txBody>
            </p:sp>
          </p:grpSp>
        </p:grpSp>
        <p:grpSp>
          <p:nvGrpSpPr>
            <p:cNvPr id="27" name="Group 26">
              <a:extLst>
                <a:ext uri="{FF2B5EF4-FFF2-40B4-BE49-F238E27FC236}">
                  <a16:creationId xmlns:a16="http://schemas.microsoft.com/office/drawing/2014/main" id="{EE6BDBCA-BD65-D80D-1041-778FA170ACF6}"/>
                </a:ext>
              </a:extLst>
            </p:cNvPr>
            <p:cNvGrpSpPr/>
            <p:nvPr/>
          </p:nvGrpSpPr>
          <p:grpSpPr>
            <a:xfrm>
              <a:off x="2036839" y="6090054"/>
              <a:ext cx="6111343" cy="767946"/>
              <a:chOff x="2036839" y="6090055"/>
              <a:chExt cx="6111343" cy="767946"/>
            </a:xfrm>
          </p:grpSpPr>
          <p:sp>
            <p:nvSpPr>
              <p:cNvPr id="123" name="TextBox 122">
                <a:extLst>
                  <a:ext uri="{FF2B5EF4-FFF2-40B4-BE49-F238E27FC236}">
                    <a16:creationId xmlns:a16="http://schemas.microsoft.com/office/drawing/2014/main" id="{63D14080-C93C-0548-A898-DD00F53D9ACB}"/>
                  </a:ext>
                </a:extLst>
              </p:cNvPr>
              <p:cNvSpPr txBox="1"/>
              <p:nvPr/>
            </p:nvSpPr>
            <p:spPr>
              <a:xfrm>
                <a:off x="2036839" y="6289362"/>
                <a:ext cx="8499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Shades</a:t>
                </a:r>
              </a:p>
            </p:txBody>
          </p:sp>
          <p:grpSp>
            <p:nvGrpSpPr>
              <p:cNvPr id="26" name="Group 25">
                <a:extLst>
                  <a:ext uri="{FF2B5EF4-FFF2-40B4-BE49-F238E27FC236}">
                    <a16:creationId xmlns:a16="http://schemas.microsoft.com/office/drawing/2014/main" id="{27794864-3BDF-4DE0-7132-B962991393CB}"/>
                  </a:ext>
                </a:extLst>
              </p:cNvPr>
              <p:cNvGrpSpPr/>
              <p:nvPr/>
            </p:nvGrpSpPr>
            <p:grpSpPr>
              <a:xfrm>
                <a:off x="2886752" y="6090055"/>
                <a:ext cx="5261430" cy="767946"/>
                <a:chOff x="2886752" y="6090055"/>
                <a:chExt cx="5261430" cy="767946"/>
              </a:xfrm>
            </p:grpSpPr>
            <p:sp>
              <p:nvSpPr>
                <p:cNvPr id="79" name="Rectangle 78">
                  <a:extLst>
                    <a:ext uri="{FF2B5EF4-FFF2-40B4-BE49-F238E27FC236}">
                      <a16:creationId xmlns:a16="http://schemas.microsoft.com/office/drawing/2014/main" id="{1639EC5D-E5CB-B060-7417-EA6A0A602BB5}"/>
                    </a:ext>
                  </a:extLst>
                </p:cNvPr>
                <p:cNvSpPr/>
                <p:nvPr/>
              </p:nvSpPr>
              <p:spPr>
                <a:xfrm>
                  <a:off x="3939038" y="6090055"/>
                  <a:ext cx="1052286" cy="767946"/>
                </a:xfrm>
                <a:prstGeom prst="rect">
                  <a:avLst/>
                </a:prstGeom>
                <a:solidFill>
                  <a:srgbClr val="C44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C44D69</a:t>
                  </a:r>
                </a:p>
              </p:txBody>
            </p:sp>
            <p:sp>
              <p:nvSpPr>
                <p:cNvPr id="80" name="Rectangle 79">
                  <a:extLst>
                    <a:ext uri="{FF2B5EF4-FFF2-40B4-BE49-F238E27FC236}">
                      <a16:creationId xmlns:a16="http://schemas.microsoft.com/office/drawing/2014/main" id="{85B2E76E-C259-EA52-810C-ECEED4BE7CDB}"/>
                    </a:ext>
                  </a:extLst>
                </p:cNvPr>
                <p:cNvSpPr/>
                <p:nvPr/>
              </p:nvSpPr>
              <p:spPr>
                <a:xfrm>
                  <a:off x="4991324" y="6090055"/>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81" name="Rectangle 80">
                  <a:extLst>
                    <a:ext uri="{FF2B5EF4-FFF2-40B4-BE49-F238E27FC236}">
                      <a16:creationId xmlns:a16="http://schemas.microsoft.com/office/drawing/2014/main" id="{287E33E5-D49B-E7E9-CCE2-71B3C355E4D2}"/>
                    </a:ext>
                  </a:extLst>
                </p:cNvPr>
                <p:cNvSpPr/>
                <p:nvPr/>
              </p:nvSpPr>
              <p:spPr>
                <a:xfrm>
                  <a:off x="6043610" y="6090055"/>
                  <a:ext cx="1052286" cy="767946"/>
                </a:xfrm>
                <a:prstGeom prst="rect">
                  <a:avLst/>
                </a:prstGeom>
                <a:solidFill>
                  <a:srgbClr val="8534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853447</a:t>
                  </a:r>
                </a:p>
              </p:txBody>
            </p:sp>
            <p:sp>
              <p:nvSpPr>
                <p:cNvPr id="82" name="Rectangle 81">
                  <a:extLst>
                    <a:ext uri="{FF2B5EF4-FFF2-40B4-BE49-F238E27FC236}">
                      <a16:creationId xmlns:a16="http://schemas.microsoft.com/office/drawing/2014/main" id="{5BBE9A41-8BA1-053C-7449-6E314078194E}"/>
                    </a:ext>
                  </a:extLst>
                </p:cNvPr>
                <p:cNvSpPr/>
                <p:nvPr/>
              </p:nvSpPr>
              <p:spPr>
                <a:xfrm>
                  <a:off x="7095896" y="6090055"/>
                  <a:ext cx="1052286" cy="767946"/>
                </a:xfrm>
                <a:prstGeom prst="rect">
                  <a:avLst/>
                </a:prstGeom>
                <a:solidFill>
                  <a:srgbClr val="5E2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5E2532</a:t>
                  </a:r>
                </a:p>
              </p:txBody>
            </p:sp>
            <p:sp>
              <p:nvSpPr>
                <p:cNvPr id="98" name="Rectangle 97">
                  <a:extLst>
                    <a:ext uri="{FF2B5EF4-FFF2-40B4-BE49-F238E27FC236}">
                      <a16:creationId xmlns:a16="http://schemas.microsoft.com/office/drawing/2014/main" id="{67D70B6A-DFC7-CC19-CB0E-B861C5CF4652}"/>
                    </a:ext>
                  </a:extLst>
                </p:cNvPr>
                <p:cNvSpPr/>
                <p:nvPr/>
              </p:nvSpPr>
              <p:spPr>
                <a:xfrm>
                  <a:off x="2886752" y="6090055"/>
                  <a:ext cx="1052286" cy="767946"/>
                </a:xfrm>
                <a:prstGeom prst="rect">
                  <a:avLst/>
                </a:prstGeom>
                <a:solidFill>
                  <a:srgbClr val="381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38161E</a:t>
                  </a:r>
                </a:p>
              </p:txBody>
            </p:sp>
          </p:grpSp>
        </p:grpSp>
      </p:grpSp>
      <p:sp>
        <p:nvSpPr>
          <p:cNvPr id="6" name="Footer Placeholder 5">
            <a:extLst>
              <a:ext uri="{FF2B5EF4-FFF2-40B4-BE49-F238E27FC236}">
                <a16:creationId xmlns:a16="http://schemas.microsoft.com/office/drawing/2014/main" id="{B2D52BE9-2CE1-996F-7B35-C668B833F894}"/>
              </a:ext>
            </a:extLst>
          </p:cNvPr>
          <p:cNvSpPr>
            <a:spLocks noGrp="1"/>
          </p:cNvSpPr>
          <p:nvPr>
            <p:ph type="ftr" sz="quarter" idx="11"/>
          </p:nvPr>
        </p:nvSpPr>
        <p:spPr/>
        <p:txBody>
          <a:bodyPr/>
          <a:lstStyle/>
          <a:p>
            <a:endParaRPr lang="en-US"/>
          </a:p>
        </p:txBody>
      </p:sp>
      <p:sp>
        <p:nvSpPr>
          <p:cNvPr id="29" name="Slide Number Placeholder 28">
            <a:extLst>
              <a:ext uri="{FF2B5EF4-FFF2-40B4-BE49-F238E27FC236}">
                <a16:creationId xmlns:a16="http://schemas.microsoft.com/office/drawing/2014/main" id="{83DE205B-AB8D-FD4A-5969-751CDC36FF6E}"/>
              </a:ext>
            </a:extLst>
          </p:cNvPr>
          <p:cNvSpPr>
            <a:spLocks noGrp="1"/>
          </p:cNvSpPr>
          <p:nvPr>
            <p:ph type="sldNum" sz="quarter" idx="12"/>
          </p:nvPr>
        </p:nvSpPr>
        <p:spPr/>
        <p:txBody>
          <a:bodyPr/>
          <a:lstStyle/>
          <a:p>
            <a:fld id="{A5AEF524-62EC-C340-82A1-9F47B6C43E55}" type="slidenum">
              <a:rPr lang="en-US" smtClean="0"/>
              <a:pPr/>
              <a:t>53</a:t>
            </a:fld>
            <a:endParaRPr lang="en-US"/>
          </a:p>
        </p:txBody>
      </p:sp>
      <p:sp>
        <p:nvSpPr>
          <p:cNvPr id="35" name="Text Placeholder 34">
            <a:extLst>
              <a:ext uri="{FF2B5EF4-FFF2-40B4-BE49-F238E27FC236}">
                <a16:creationId xmlns:a16="http://schemas.microsoft.com/office/drawing/2014/main" id="{1C4EA238-9611-6646-651D-7A221C4B2961}"/>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0416510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122A303-F470-A1A3-A0B2-FDF931E94995}"/>
              </a:ext>
            </a:extLst>
          </p:cNvPr>
          <p:cNvSpPr/>
          <p:nvPr/>
        </p:nvSpPr>
        <p:spPr>
          <a:xfrm>
            <a:off x="8132064" y="3813048"/>
            <a:ext cx="4059936" cy="304495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a:solidFill>
                  <a:schemeClr val="tx1"/>
                </a:solidFill>
              </a:rPr>
              <a:t>B135 Stage Right</a:t>
            </a:r>
          </a:p>
        </p:txBody>
      </p:sp>
      <p:sp>
        <p:nvSpPr>
          <p:cNvPr id="7" name="Rectangle 6">
            <a:extLst>
              <a:ext uri="{FF2B5EF4-FFF2-40B4-BE49-F238E27FC236}">
                <a16:creationId xmlns:a16="http://schemas.microsoft.com/office/drawing/2014/main" id="{21FA137D-21FC-C5C4-71A5-15ED2D1D47C6}"/>
              </a:ext>
            </a:extLst>
          </p:cNvPr>
          <p:cNvSpPr/>
          <p:nvPr/>
        </p:nvSpPr>
        <p:spPr>
          <a:xfrm>
            <a:off x="0" y="0"/>
            <a:ext cx="9144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A105</a:t>
            </a:r>
          </a:p>
        </p:txBody>
      </p:sp>
      <p:sp>
        <p:nvSpPr>
          <p:cNvPr id="8" name="Rectangle 7">
            <a:extLst>
              <a:ext uri="{FF2B5EF4-FFF2-40B4-BE49-F238E27FC236}">
                <a16:creationId xmlns:a16="http://schemas.microsoft.com/office/drawing/2014/main" id="{F38CCCA1-4FCA-9B93-7FB0-5FA45AD5C5A4}"/>
              </a:ext>
            </a:extLst>
          </p:cNvPr>
          <p:cNvSpPr/>
          <p:nvPr/>
        </p:nvSpPr>
        <p:spPr>
          <a:xfrm>
            <a:off x="11277600" y="0"/>
            <a:ext cx="9144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A105</a:t>
            </a:r>
          </a:p>
        </p:txBody>
      </p:sp>
      <p:sp>
        <p:nvSpPr>
          <p:cNvPr id="21" name="Rectangle 20">
            <a:extLst>
              <a:ext uri="{FF2B5EF4-FFF2-40B4-BE49-F238E27FC236}">
                <a16:creationId xmlns:a16="http://schemas.microsoft.com/office/drawing/2014/main" id="{37CC434A-074E-A0B6-2179-E7302BEC684B}"/>
              </a:ext>
            </a:extLst>
          </p:cNvPr>
          <p:cNvSpPr/>
          <p:nvPr/>
        </p:nvSpPr>
        <p:spPr>
          <a:xfrm>
            <a:off x="5690614" y="3813048"/>
            <a:ext cx="2441448" cy="304495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a:t>B135 Stage Left</a:t>
            </a:r>
          </a:p>
        </p:txBody>
      </p:sp>
      <p:sp>
        <p:nvSpPr>
          <p:cNvPr id="9" name="Rectangle 8">
            <a:extLst>
              <a:ext uri="{FF2B5EF4-FFF2-40B4-BE49-F238E27FC236}">
                <a16:creationId xmlns:a16="http://schemas.microsoft.com/office/drawing/2014/main" id="{35B87C13-0AFC-B43B-A30B-9D728FFD7F8F}"/>
              </a:ext>
            </a:extLst>
          </p:cNvPr>
          <p:cNvSpPr/>
          <p:nvPr/>
        </p:nvSpPr>
        <p:spPr>
          <a:xfrm>
            <a:off x="0" y="6115550"/>
            <a:ext cx="12192000" cy="7424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B135</a:t>
            </a:r>
          </a:p>
        </p:txBody>
      </p:sp>
      <p:sp>
        <p:nvSpPr>
          <p:cNvPr id="19" name="Rectangle 18">
            <a:extLst>
              <a:ext uri="{FF2B5EF4-FFF2-40B4-BE49-F238E27FC236}">
                <a16:creationId xmlns:a16="http://schemas.microsoft.com/office/drawing/2014/main" id="{2CCC6A97-4BDA-D09E-199D-D7E29F2D21BB}"/>
              </a:ext>
            </a:extLst>
          </p:cNvPr>
          <p:cNvSpPr/>
          <p:nvPr/>
        </p:nvSpPr>
        <p:spPr>
          <a:xfrm>
            <a:off x="-2" y="5328799"/>
            <a:ext cx="12192000" cy="78675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B134, A105</a:t>
            </a:r>
          </a:p>
        </p:txBody>
      </p:sp>
      <p:sp>
        <p:nvSpPr>
          <p:cNvPr id="20" name="Rectangle 19">
            <a:extLst>
              <a:ext uri="{FF2B5EF4-FFF2-40B4-BE49-F238E27FC236}">
                <a16:creationId xmlns:a16="http://schemas.microsoft.com/office/drawing/2014/main" id="{6DDD9162-BC72-CA88-CD2A-48B6CE2C7737}"/>
              </a:ext>
            </a:extLst>
          </p:cNvPr>
          <p:cNvSpPr/>
          <p:nvPr/>
        </p:nvSpPr>
        <p:spPr>
          <a:xfrm>
            <a:off x="0" y="5087463"/>
            <a:ext cx="12192000" cy="24802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B136</a:t>
            </a:r>
          </a:p>
        </p:txBody>
      </p:sp>
      <p:sp>
        <p:nvSpPr>
          <p:cNvPr id="4" name="Footer Placeholder 3">
            <a:extLst>
              <a:ext uri="{FF2B5EF4-FFF2-40B4-BE49-F238E27FC236}">
                <a16:creationId xmlns:a16="http://schemas.microsoft.com/office/drawing/2014/main" id="{D79CCFA8-9400-A44B-964B-4481AA18CD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AAD6CF-28FE-C1B9-26FA-1312EF7CA229}"/>
              </a:ext>
            </a:extLst>
          </p:cNvPr>
          <p:cNvSpPr>
            <a:spLocks noGrp="1"/>
          </p:cNvSpPr>
          <p:nvPr>
            <p:ph type="sldNum" sz="quarter" idx="12"/>
          </p:nvPr>
        </p:nvSpPr>
        <p:spPr/>
        <p:txBody>
          <a:bodyPr/>
          <a:lstStyle/>
          <a:p>
            <a:fld id="{A5AEF524-62EC-C340-82A1-9F47B6C43E55}" type="slidenum">
              <a:rPr lang="en-US" smtClean="0"/>
              <a:pPr/>
              <a:t>54</a:t>
            </a:fld>
            <a:endParaRPr lang="en-US"/>
          </a:p>
        </p:txBody>
      </p:sp>
      <p:sp>
        <p:nvSpPr>
          <p:cNvPr id="6" name="Text Placeholder 5">
            <a:extLst>
              <a:ext uri="{FF2B5EF4-FFF2-40B4-BE49-F238E27FC236}">
                <a16:creationId xmlns:a16="http://schemas.microsoft.com/office/drawing/2014/main" id="{BB5055BD-FA9D-F764-01BD-7701BDDC397D}"/>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3443220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C89063B-FA2F-9701-E69F-1044550C4F70}"/>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07B0CE91-055E-7892-D911-B7DB03AF1BEB}"/>
              </a:ext>
            </a:extLst>
          </p:cNvPr>
          <p:cNvSpPr>
            <a:spLocks noGrp="1"/>
          </p:cNvSpPr>
          <p:nvPr>
            <p:ph type="sldNum" sz="quarter" idx="12"/>
          </p:nvPr>
        </p:nvSpPr>
        <p:spPr/>
        <p:txBody>
          <a:bodyPr/>
          <a:lstStyle/>
          <a:p>
            <a:fld id="{A5AEF524-62EC-C340-82A1-9F47B6C43E55}" type="slidenum">
              <a:rPr lang="en-US" smtClean="0"/>
              <a:t>55</a:t>
            </a:fld>
            <a:endParaRPr lang="en-US"/>
          </a:p>
        </p:txBody>
      </p:sp>
      <p:sp>
        <p:nvSpPr>
          <p:cNvPr id="21" name="Text Placeholder 20">
            <a:extLst>
              <a:ext uri="{FF2B5EF4-FFF2-40B4-BE49-F238E27FC236}">
                <a16:creationId xmlns:a16="http://schemas.microsoft.com/office/drawing/2014/main" id="{30BE9442-2150-94FA-7BEE-191B1682BC52}"/>
              </a:ext>
            </a:extLst>
          </p:cNvPr>
          <p:cNvSpPr>
            <a:spLocks noGrp="1"/>
          </p:cNvSpPr>
          <p:nvPr>
            <p:ph type="body" sz="quarter" idx="13"/>
          </p:nvPr>
        </p:nvSpPr>
        <p:spPr/>
        <p:txBody>
          <a:bodyPr/>
          <a:lstStyle/>
          <a:p>
            <a:endParaRPr lang="en-US"/>
          </a:p>
        </p:txBody>
      </p:sp>
      <p:sp>
        <p:nvSpPr>
          <p:cNvPr id="10" name="TextBox 9">
            <a:extLst>
              <a:ext uri="{FF2B5EF4-FFF2-40B4-BE49-F238E27FC236}">
                <a16:creationId xmlns:a16="http://schemas.microsoft.com/office/drawing/2014/main" id="{5530B58D-E685-11D1-7848-9F01E543EC61}"/>
              </a:ext>
            </a:extLst>
          </p:cNvPr>
          <p:cNvSpPr txBox="1"/>
          <p:nvPr/>
        </p:nvSpPr>
        <p:spPr>
          <a:xfrm>
            <a:off x="714441" y="457200"/>
            <a:ext cx="1266757" cy="369332"/>
          </a:xfrm>
          <a:prstGeom prst="rect">
            <a:avLst/>
          </a:prstGeom>
          <a:noFill/>
        </p:spPr>
        <p:txBody>
          <a:bodyPr wrap="none" rtlCol="0">
            <a:spAutoFit/>
          </a:bodyPr>
          <a:lstStyle/>
          <a:p>
            <a:r>
              <a:rPr lang="en-US"/>
              <a:t>Border Line</a:t>
            </a:r>
          </a:p>
        </p:txBody>
      </p:sp>
      <p:sp>
        <p:nvSpPr>
          <p:cNvPr id="11" name="TextBox 10">
            <a:extLst>
              <a:ext uri="{FF2B5EF4-FFF2-40B4-BE49-F238E27FC236}">
                <a16:creationId xmlns:a16="http://schemas.microsoft.com/office/drawing/2014/main" id="{4C875E0A-7A83-6907-6E88-917273BF07B1}"/>
              </a:ext>
            </a:extLst>
          </p:cNvPr>
          <p:cNvSpPr txBox="1"/>
          <p:nvPr/>
        </p:nvSpPr>
        <p:spPr>
          <a:xfrm>
            <a:off x="1736116" y="3059668"/>
            <a:ext cx="1593706" cy="369332"/>
          </a:xfrm>
          <a:prstGeom prst="rect">
            <a:avLst/>
          </a:prstGeom>
          <a:noFill/>
        </p:spPr>
        <p:txBody>
          <a:bodyPr wrap="none" rtlCol="0">
            <a:spAutoFit/>
          </a:bodyPr>
          <a:lstStyle/>
          <a:p>
            <a:r>
              <a:rPr lang="en-US"/>
              <a:t>Middle of Slide</a:t>
            </a:r>
          </a:p>
        </p:txBody>
      </p:sp>
      <p:sp>
        <p:nvSpPr>
          <p:cNvPr id="12" name="TextBox 11">
            <a:extLst>
              <a:ext uri="{FF2B5EF4-FFF2-40B4-BE49-F238E27FC236}">
                <a16:creationId xmlns:a16="http://schemas.microsoft.com/office/drawing/2014/main" id="{CF6C3794-0D04-F872-87AA-6BF3091AB77A}"/>
              </a:ext>
            </a:extLst>
          </p:cNvPr>
          <p:cNvSpPr txBox="1"/>
          <p:nvPr/>
        </p:nvSpPr>
        <p:spPr>
          <a:xfrm>
            <a:off x="1736116" y="3631168"/>
            <a:ext cx="2318968" cy="369332"/>
          </a:xfrm>
          <a:prstGeom prst="rect">
            <a:avLst/>
          </a:prstGeom>
          <a:noFill/>
        </p:spPr>
        <p:txBody>
          <a:bodyPr wrap="none" rtlCol="0">
            <a:spAutoFit/>
          </a:bodyPr>
          <a:lstStyle/>
          <a:p>
            <a:r>
              <a:rPr lang="en-US"/>
              <a:t>Middle of White Space</a:t>
            </a:r>
          </a:p>
        </p:txBody>
      </p:sp>
      <p:sp>
        <p:nvSpPr>
          <p:cNvPr id="13" name="TextBox 12">
            <a:extLst>
              <a:ext uri="{FF2B5EF4-FFF2-40B4-BE49-F238E27FC236}">
                <a16:creationId xmlns:a16="http://schemas.microsoft.com/office/drawing/2014/main" id="{AE18C6AD-0365-42FC-C404-C1BA4D93EE3F}"/>
              </a:ext>
            </a:extLst>
          </p:cNvPr>
          <p:cNvSpPr txBox="1"/>
          <p:nvPr/>
        </p:nvSpPr>
        <p:spPr>
          <a:xfrm>
            <a:off x="714441" y="5847093"/>
            <a:ext cx="1266757" cy="369332"/>
          </a:xfrm>
          <a:prstGeom prst="rect">
            <a:avLst/>
          </a:prstGeom>
          <a:noFill/>
        </p:spPr>
        <p:txBody>
          <a:bodyPr wrap="none" rtlCol="0">
            <a:spAutoFit/>
          </a:bodyPr>
          <a:lstStyle/>
          <a:p>
            <a:r>
              <a:rPr lang="en-US"/>
              <a:t>Border Line</a:t>
            </a:r>
          </a:p>
        </p:txBody>
      </p:sp>
      <p:sp>
        <p:nvSpPr>
          <p:cNvPr id="14" name="TextBox 13">
            <a:extLst>
              <a:ext uri="{FF2B5EF4-FFF2-40B4-BE49-F238E27FC236}">
                <a16:creationId xmlns:a16="http://schemas.microsoft.com/office/drawing/2014/main" id="{B1369E8A-39FC-5407-6972-B8B6580B3ABD}"/>
              </a:ext>
            </a:extLst>
          </p:cNvPr>
          <p:cNvSpPr txBox="1"/>
          <p:nvPr/>
        </p:nvSpPr>
        <p:spPr>
          <a:xfrm rot="16200000">
            <a:off x="32734" y="1593821"/>
            <a:ext cx="1266757" cy="369332"/>
          </a:xfrm>
          <a:prstGeom prst="rect">
            <a:avLst/>
          </a:prstGeom>
          <a:noFill/>
        </p:spPr>
        <p:txBody>
          <a:bodyPr wrap="none" rtlCol="0">
            <a:spAutoFit/>
          </a:bodyPr>
          <a:lstStyle/>
          <a:p>
            <a:r>
              <a:rPr lang="en-US"/>
              <a:t>Border Line</a:t>
            </a:r>
          </a:p>
        </p:txBody>
      </p:sp>
      <p:sp>
        <p:nvSpPr>
          <p:cNvPr id="15" name="TextBox 14">
            <a:extLst>
              <a:ext uri="{FF2B5EF4-FFF2-40B4-BE49-F238E27FC236}">
                <a16:creationId xmlns:a16="http://schemas.microsoft.com/office/drawing/2014/main" id="{614D4CF7-3832-7959-67E4-A27736F6FCFF}"/>
              </a:ext>
            </a:extLst>
          </p:cNvPr>
          <p:cNvSpPr txBox="1"/>
          <p:nvPr/>
        </p:nvSpPr>
        <p:spPr>
          <a:xfrm rot="16200000">
            <a:off x="4006588" y="1754879"/>
            <a:ext cx="2285497" cy="369332"/>
          </a:xfrm>
          <a:prstGeom prst="rect">
            <a:avLst/>
          </a:prstGeom>
          <a:noFill/>
        </p:spPr>
        <p:txBody>
          <a:bodyPr wrap="none" rtlCol="0">
            <a:spAutoFit/>
          </a:bodyPr>
          <a:lstStyle/>
          <a:p>
            <a:r>
              <a:rPr lang="en-US"/>
              <a:t>Center of White Space</a:t>
            </a:r>
          </a:p>
        </p:txBody>
      </p:sp>
      <p:sp>
        <p:nvSpPr>
          <p:cNvPr id="16" name="TextBox 15">
            <a:extLst>
              <a:ext uri="{FF2B5EF4-FFF2-40B4-BE49-F238E27FC236}">
                <a16:creationId xmlns:a16="http://schemas.microsoft.com/office/drawing/2014/main" id="{4FBFE485-11C3-3FED-3139-8E68E6955B59}"/>
              </a:ext>
            </a:extLst>
          </p:cNvPr>
          <p:cNvSpPr txBox="1"/>
          <p:nvPr/>
        </p:nvSpPr>
        <p:spPr>
          <a:xfrm rot="16200000">
            <a:off x="5131218" y="2117510"/>
            <a:ext cx="1560235" cy="369332"/>
          </a:xfrm>
          <a:prstGeom prst="rect">
            <a:avLst/>
          </a:prstGeom>
          <a:noFill/>
        </p:spPr>
        <p:txBody>
          <a:bodyPr wrap="none" rtlCol="0">
            <a:spAutoFit/>
          </a:bodyPr>
          <a:lstStyle/>
          <a:p>
            <a:r>
              <a:rPr lang="en-US"/>
              <a:t>Center of Slide</a:t>
            </a:r>
          </a:p>
        </p:txBody>
      </p:sp>
      <p:sp>
        <p:nvSpPr>
          <p:cNvPr id="17" name="TextBox 16">
            <a:extLst>
              <a:ext uri="{FF2B5EF4-FFF2-40B4-BE49-F238E27FC236}">
                <a16:creationId xmlns:a16="http://schemas.microsoft.com/office/drawing/2014/main" id="{81350C40-8B25-5777-2158-C305BF405FDF}"/>
              </a:ext>
            </a:extLst>
          </p:cNvPr>
          <p:cNvSpPr txBox="1"/>
          <p:nvPr/>
        </p:nvSpPr>
        <p:spPr>
          <a:xfrm rot="16200000">
            <a:off x="9392756" y="1593819"/>
            <a:ext cx="1266757" cy="369332"/>
          </a:xfrm>
          <a:prstGeom prst="rect">
            <a:avLst/>
          </a:prstGeom>
          <a:noFill/>
        </p:spPr>
        <p:txBody>
          <a:bodyPr wrap="none" rtlCol="0">
            <a:spAutoFit/>
          </a:bodyPr>
          <a:lstStyle/>
          <a:p>
            <a:r>
              <a:rPr lang="en-US"/>
              <a:t>Border Line</a:t>
            </a:r>
          </a:p>
        </p:txBody>
      </p:sp>
      <p:sp>
        <p:nvSpPr>
          <p:cNvPr id="18" name="TextBox 17">
            <a:extLst>
              <a:ext uri="{FF2B5EF4-FFF2-40B4-BE49-F238E27FC236}">
                <a16:creationId xmlns:a16="http://schemas.microsoft.com/office/drawing/2014/main" id="{C9E75A0C-2749-657D-4516-49064422949C}"/>
              </a:ext>
            </a:extLst>
          </p:cNvPr>
          <p:cNvSpPr txBox="1"/>
          <p:nvPr/>
        </p:nvSpPr>
        <p:spPr>
          <a:xfrm rot="16200000">
            <a:off x="9596138" y="3526527"/>
            <a:ext cx="1774397" cy="369332"/>
          </a:xfrm>
          <a:prstGeom prst="rect">
            <a:avLst/>
          </a:prstGeom>
          <a:noFill/>
        </p:spPr>
        <p:txBody>
          <a:bodyPr wrap="none" rtlCol="0">
            <a:spAutoFit/>
          </a:bodyPr>
          <a:lstStyle/>
          <a:p>
            <a:r>
              <a:rPr lang="en-US"/>
              <a:t>Edge of Branding</a:t>
            </a:r>
          </a:p>
        </p:txBody>
      </p:sp>
    </p:spTree>
    <p:extLst>
      <p:ext uri="{BB962C8B-B14F-4D97-AF65-F5344CB8AC3E}">
        <p14:creationId xmlns:p14="http://schemas.microsoft.com/office/powerpoint/2010/main" val="33603315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06B2837-293F-0CDF-DE27-E040DD002ABB}"/>
              </a:ext>
            </a:extLst>
          </p:cNvPr>
          <p:cNvGrpSpPr/>
          <p:nvPr/>
        </p:nvGrpSpPr>
        <p:grpSpPr>
          <a:xfrm>
            <a:off x="0" y="0"/>
            <a:ext cx="12192000" cy="6858000"/>
            <a:chOff x="0" y="0"/>
            <a:chExt cx="12192000" cy="6858000"/>
          </a:xfrm>
        </p:grpSpPr>
        <p:sp>
          <p:nvSpPr>
            <p:cNvPr id="5" name="Rectangle 4">
              <a:extLst>
                <a:ext uri="{FF2B5EF4-FFF2-40B4-BE49-F238E27FC236}">
                  <a16:creationId xmlns:a16="http://schemas.microsoft.com/office/drawing/2014/main" id="{E7A98C7B-C670-3E7B-444B-7BE1881C3B23}"/>
                </a:ext>
              </a:extLst>
            </p:cNvPr>
            <p:cNvSpPr/>
            <p:nvPr/>
          </p:nvSpPr>
          <p:spPr>
            <a:xfrm>
              <a:off x="0" y="0"/>
              <a:ext cx="914400" cy="6858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0BFD82EE-1855-3584-2742-0E85FFA55F9B}"/>
                </a:ext>
              </a:extLst>
            </p:cNvPr>
            <p:cNvSpPr/>
            <p:nvPr/>
          </p:nvSpPr>
          <p:spPr>
            <a:xfrm>
              <a:off x="11277600" y="0"/>
              <a:ext cx="914400" cy="6858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9E745D33-5E04-1F30-BE01-FFB667BAFFBD}"/>
                </a:ext>
              </a:extLst>
            </p:cNvPr>
            <p:cNvSpPr/>
            <p:nvPr/>
          </p:nvSpPr>
          <p:spPr>
            <a:xfrm rot="5400000">
              <a:off x="5638800" y="-5638800"/>
              <a:ext cx="914400" cy="12192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032C10F5-98B5-88D2-A896-8F8AEDF6C869}"/>
                </a:ext>
              </a:extLst>
            </p:cNvPr>
            <p:cNvSpPr/>
            <p:nvPr/>
          </p:nvSpPr>
          <p:spPr>
            <a:xfrm rot="5400000">
              <a:off x="5638800" y="304799"/>
              <a:ext cx="914400" cy="1219200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9C50F8CB-B0BF-F21E-CAB6-7E2CE16D9CF2}"/>
                </a:ext>
              </a:extLst>
            </p:cNvPr>
            <p:cNvSpPr/>
            <p:nvPr/>
          </p:nvSpPr>
          <p:spPr>
            <a:xfrm>
              <a:off x="156845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403A283D-1E6E-F9E5-E188-5D79911C579A}"/>
                </a:ext>
              </a:extLst>
            </p:cNvPr>
            <p:cNvSpPr/>
            <p:nvPr/>
          </p:nvSpPr>
          <p:spPr>
            <a:xfrm>
              <a:off x="245110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F50D842-7236-8C54-CC23-ED82DC65C82A}"/>
                </a:ext>
              </a:extLst>
            </p:cNvPr>
            <p:cNvSpPr/>
            <p:nvPr/>
          </p:nvSpPr>
          <p:spPr>
            <a:xfrm>
              <a:off x="333375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1F001A1B-0DCF-E59D-28FF-CD11AD96B1D7}"/>
                </a:ext>
              </a:extLst>
            </p:cNvPr>
            <p:cNvSpPr/>
            <p:nvPr/>
          </p:nvSpPr>
          <p:spPr>
            <a:xfrm>
              <a:off x="42164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31C5C7DA-56A3-C50D-039B-080BC98B354B}"/>
                </a:ext>
              </a:extLst>
            </p:cNvPr>
            <p:cNvSpPr/>
            <p:nvPr/>
          </p:nvSpPr>
          <p:spPr>
            <a:xfrm>
              <a:off x="50990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4DDB494E-917E-2C1C-8CE7-5891ACE67A54}"/>
                </a:ext>
              </a:extLst>
            </p:cNvPr>
            <p:cNvSpPr/>
            <p:nvPr/>
          </p:nvSpPr>
          <p:spPr>
            <a:xfrm>
              <a:off x="59817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B9460AD8-868A-23AB-1884-BDBA7E62BABC}"/>
                </a:ext>
              </a:extLst>
            </p:cNvPr>
            <p:cNvSpPr/>
            <p:nvPr/>
          </p:nvSpPr>
          <p:spPr>
            <a:xfrm>
              <a:off x="68643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78145EBC-4E6C-53E1-7C84-59EA781EE10A}"/>
                </a:ext>
              </a:extLst>
            </p:cNvPr>
            <p:cNvSpPr/>
            <p:nvPr/>
          </p:nvSpPr>
          <p:spPr>
            <a:xfrm>
              <a:off x="77470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04611ED7-1E5A-5C6E-08C0-2789D18932C3}"/>
                </a:ext>
              </a:extLst>
            </p:cNvPr>
            <p:cNvSpPr/>
            <p:nvPr/>
          </p:nvSpPr>
          <p:spPr>
            <a:xfrm>
              <a:off x="86296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C87A0AA6-3AC4-2E42-B5EF-8D3EBEE7B4B5}"/>
                </a:ext>
              </a:extLst>
            </p:cNvPr>
            <p:cNvSpPr/>
            <p:nvPr/>
          </p:nvSpPr>
          <p:spPr>
            <a:xfrm>
              <a:off x="951230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3D15A919-E303-6A02-6193-814CB66690FB}"/>
                </a:ext>
              </a:extLst>
            </p:cNvPr>
            <p:cNvSpPr/>
            <p:nvPr/>
          </p:nvSpPr>
          <p:spPr>
            <a:xfrm>
              <a:off x="10394950" y="914400"/>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87BB672E-1FB1-3270-5C20-36A83366C0B9}"/>
                </a:ext>
              </a:extLst>
            </p:cNvPr>
            <p:cNvSpPr/>
            <p:nvPr/>
          </p:nvSpPr>
          <p:spPr>
            <a:xfrm rot="5400000">
              <a:off x="5981700" y="-26289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0381C3D4-AE64-6103-BE74-D163AA9A2274}"/>
                </a:ext>
              </a:extLst>
            </p:cNvPr>
            <p:cNvSpPr/>
            <p:nvPr/>
          </p:nvSpPr>
          <p:spPr>
            <a:xfrm rot="5400000">
              <a:off x="5981699" y="-17526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099B2C63-5091-9D16-4BBB-7F53F59B7CA9}"/>
                </a:ext>
              </a:extLst>
            </p:cNvPr>
            <p:cNvSpPr/>
            <p:nvPr/>
          </p:nvSpPr>
          <p:spPr>
            <a:xfrm rot="5400000">
              <a:off x="5982317" y="-35052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2561FE89-51B5-69E6-51CB-1408892CDCE2}"/>
                </a:ext>
              </a:extLst>
            </p:cNvPr>
            <p:cNvSpPr/>
            <p:nvPr/>
          </p:nvSpPr>
          <p:spPr>
            <a:xfrm rot="5400000">
              <a:off x="5981699" y="-8763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FB2E02BD-4422-D442-5841-BB851EB3D557}"/>
                </a:ext>
              </a:extLst>
            </p:cNvPr>
            <p:cNvSpPr/>
            <p:nvPr/>
          </p:nvSpPr>
          <p:spPr>
            <a:xfrm rot="5400000">
              <a:off x="5981700" y="-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5" name="Footer Placeholder 24">
            <a:extLst>
              <a:ext uri="{FF2B5EF4-FFF2-40B4-BE49-F238E27FC236}">
                <a16:creationId xmlns:a16="http://schemas.microsoft.com/office/drawing/2014/main" id="{1B06DBEF-C06E-19DE-140D-16F4196715A3}"/>
              </a:ext>
            </a:extLst>
          </p:cNvPr>
          <p:cNvSpPr>
            <a:spLocks noGrp="1"/>
          </p:cNvSpPr>
          <p:nvPr>
            <p:ph type="ftr" sz="quarter" idx="11"/>
          </p:nvPr>
        </p:nvSpPr>
        <p:spPr/>
        <p:txBody>
          <a:bodyPr/>
          <a:lstStyle/>
          <a:p>
            <a:endParaRPr lang="en-US"/>
          </a:p>
        </p:txBody>
      </p:sp>
      <p:sp>
        <p:nvSpPr>
          <p:cNvPr id="26" name="Slide Number Placeholder 25">
            <a:extLst>
              <a:ext uri="{FF2B5EF4-FFF2-40B4-BE49-F238E27FC236}">
                <a16:creationId xmlns:a16="http://schemas.microsoft.com/office/drawing/2014/main" id="{60A86583-31E0-3337-3A34-9AD00A9B0233}"/>
              </a:ext>
            </a:extLst>
          </p:cNvPr>
          <p:cNvSpPr>
            <a:spLocks noGrp="1"/>
          </p:cNvSpPr>
          <p:nvPr>
            <p:ph type="sldNum" sz="quarter" idx="12"/>
          </p:nvPr>
        </p:nvSpPr>
        <p:spPr/>
        <p:txBody>
          <a:bodyPr/>
          <a:lstStyle/>
          <a:p>
            <a:fld id="{A5AEF524-62EC-C340-82A1-9F47B6C43E55}" type="slidenum">
              <a:rPr lang="en-US" smtClean="0"/>
              <a:pPr/>
              <a:t>56</a:t>
            </a:fld>
            <a:endParaRPr lang="en-US"/>
          </a:p>
        </p:txBody>
      </p:sp>
      <p:sp>
        <p:nvSpPr>
          <p:cNvPr id="27" name="Text Placeholder 26">
            <a:extLst>
              <a:ext uri="{FF2B5EF4-FFF2-40B4-BE49-F238E27FC236}">
                <a16:creationId xmlns:a16="http://schemas.microsoft.com/office/drawing/2014/main" id="{59937BA2-C75B-7492-E2DB-734510785362}"/>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42918704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5D071AE-090E-27C3-6B0A-6FB387ADE15D}"/>
              </a:ext>
            </a:extLst>
          </p:cNvPr>
          <p:cNvGrpSpPr>
            <a:grpSpLocks noChangeAspect="1"/>
          </p:cNvGrpSpPr>
          <p:nvPr/>
        </p:nvGrpSpPr>
        <p:grpSpPr>
          <a:xfrm>
            <a:off x="0" y="590550"/>
            <a:ext cx="10668000" cy="5070601"/>
            <a:chOff x="3491948" y="597673"/>
            <a:chExt cx="2743200" cy="2743200"/>
          </a:xfrm>
        </p:grpSpPr>
        <p:grpSp>
          <p:nvGrpSpPr>
            <p:cNvPr id="4" name="Group 3">
              <a:extLst>
                <a:ext uri="{FF2B5EF4-FFF2-40B4-BE49-F238E27FC236}">
                  <a16:creationId xmlns:a16="http://schemas.microsoft.com/office/drawing/2014/main" id="{6441B876-7339-ADEA-DB84-D00CDBDBAA88}"/>
                </a:ext>
              </a:extLst>
            </p:cNvPr>
            <p:cNvGrpSpPr/>
            <p:nvPr/>
          </p:nvGrpSpPr>
          <p:grpSpPr>
            <a:xfrm>
              <a:off x="3491948" y="597673"/>
              <a:ext cx="2743200" cy="914400"/>
              <a:chOff x="3491948" y="597673"/>
              <a:chExt cx="2743200" cy="914400"/>
            </a:xfrm>
          </p:grpSpPr>
          <p:sp>
            <p:nvSpPr>
              <p:cNvPr id="8" name="Rectangle 7">
                <a:extLst>
                  <a:ext uri="{FF2B5EF4-FFF2-40B4-BE49-F238E27FC236}">
                    <a16:creationId xmlns:a16="http://schemas.microsoft.com/office/drawing/2014/main" id="{5B009263-B5A1-2813-3AF7-6C94EF5061FC}"/>
                  </a:ext>
                </a:extLst>
              </p:cNvPr>
              <p:cNvSpPr/>
              <p:nvPr/>
            </p:nvSpPr>
            <p:spPr>
              <a:xfrm>
                <a:off x="53207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4DEB7A71-82D9-AE04-A933-60AD0463F800}"/>
                  </a:ext>
                </a:extLst>
              </p:cNvPr>
              <p:cNvSpPr/>
              <p:nvPr/>
            </p:nvSpPr>
            <p:spPr>
              <a:xfrm>
                <a:off x="34919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 name="Group 4">
              <a:extLst>
                <a:ext uri="{FF2B5EF4-FFF2-40B4-BE49-F238E27FC236}">
                  <a16:creationId xmlns:a16="http://schemas.microsoft.com/office/drawing/2014/main" id="{C832DC82-52C2-2EDE-82AC-918E6EB8F54D}"/>
                </a:ext>
              </a:extLst>
            </p:cNvPr>
            <p:cNvGrpSpPr/>
            <p:nvPr/>
          </p:nvGrpSpPr>
          <p:grpSpPr>
            <a:xfrm>
              <a:off x="3491948" y="2426473"/>
              <a:ext cx="2743200" cy="914400"/>
              <a:chOff x="3491948" y="597673"/>
              <a:chExt cx="2743200" cy="914400"/>
            </a:xfrm>
          </p:grpSpPr>
          <p:sp>
            <p:nvSpPr>
              <p:cNvPr id="6" name="Rectangle 5">
                <a:extLst>
                  <a:ext uri="{FF2B5EF4-FFF2-40B4-BE49-F238E27FC236}">
                    <a16:creationId xmlns:a16="http://schemas.microsoft.com/office/drawing/2014/main" id="{F31FEF0F-23E4-4460-0766-9BE544A8A469}"/>
                  </a:ext>
                </a:extLst>
              </p:cNvPr>
              <p:cNvSpPr/>
              <p:nvPr/>
            </p:nvSpPr>
            <p:spPr>
              <a:xfrm>
                <a:off x="53207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918BC92C-B879-6B8C-3514-149E8785CB68}"/>
                  </a:ext>
                </a:extLst>
              </p:cNvPr>
              <p:cNvSpPr/>
              <p:nvPr/>
            </p:nvSpPr>
            <p:spPr>
              <a:xfrm>
                <a:off x="34919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11" name="Footer Placeholder 10">
            <a:extLst>
              <a:ext uri="{FF2B5EF4-FFF2-40B4-BE49-F238E27FC236}">
                <a16:creationId xmlns:a16="http://schemas.microsoft.com/office/drawing/2014/main" id="{80CFC9A6-A34F-D135-9B7A-05B4A2CF7C24}"/>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BAB0E17F-7223-04BB-8D6D-202271E8E2E8}"/>
              </a:ext>
            </a:extLst>
          </p:cNvPr>
          <p:cNvSpPr>
            <a:spLocks noGrp="1"/>
          </p:cNvSpPr>
          <p:nvPr>
            <p:ph type="sldNum" sz="quarter" idx="12"/>
          </p:nvPr>
        </p:nvSpPr>
        <p:spPr/>
        <p:txBody>
          <a:bodyPr/>
          <a:lstStyle/>
          <a:p>
            <a:fld id="{A5AEF524-62EC-C340-82A1-9F47B6C43E55}" type="slidenum">
              <a:rPr lang="en-US" smtClean="0"/>
              <a:pPr/>
              <a:t>57</a:t>
            </a:fld>
            <a:endParaRPr lang="en-US"/>
          </a:p>
        </p:txBody>
      </p:sp>
      <p:sp>
        <p:nvSpPr>
          <p:cNvPr id="13" name="Text Placeholder 12">
            <a:extLst>
              <a:ext uri="{FF2B5EF4-FFF2-40B4-BE49-F238E27FC236}">
                <a16:creationId xmlns:a16="http://schemas.microsoft.com/office/drawing/2014/main" id="{9E806DDA-FFE5-A705-B185-3031D57EE2E3}"/>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8595814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5470A54-28B7-1104-28D7-3D64DD835105}"/>
              </a:ext>
            </a:extLst>
          </p:cNvPr>
          <p:cNvGrpSpPr>
            <a:grpSpLocks noChangeAspect="1"/>
          </p:cNvGrpSpPr>
          <p:nvPr/>
        </p:nvGrpSpPr>
        <p:grpSpPr>
          <a:xfrm rot="5400000" flipH="1">
            <a:off x="2090238" y="-1873077"/>
            <a:ext cx="6199639" cy="10041484"/>
            <a:chOff x="-5810250" y="-21419220"/>
            <a:chExt cx="19202400" cy="31101903"/>
          </a:xfrm>
        </p:grpSpPr>
        <p:grpSp>
          <p:nvGrpSpPr>
            <p:cNvPr id="4" name="Group 3">
              <a:extLst>
                <a:ext uri="{FF2B5EF4-FFF2-40B4-BE49-F238E27FC236}">
                  <a16:creationId xmlns:a16="http://schemas.microsoft.com/office/drawing/2014/main" id="{7E3626BD-CE92-BC29-A658-02A781DFA916}"/>
                </a:ext>
              </a:extLst>
            </p:cNvPr>
            <p:cNvGrpSpPr/>
            <p:nvPr/>
          </p:nvGrpSpPr>
          <p:grpSpPr>
            <a:xfrm>
              <a:off x="-5810250" y="-2216820"/>
              <a:ext cx="19202400" cy="11899503"/>
              <a:chOff x="-5810250" y="-2216820"/>
              <a:chExt cx="19202400" cy="11899503"/>
            </a:xfrm>
          </p:grpSpPr>
          <p:grpSp>
            <p:nvGrpSpPr>
              <p:cNvPr id="6" name="Group 5">
                <a:extLst>
                  <a:ext uri="{FF2B5EF4-FFF2-40B4-BE49-F238E27FC236}">
                    <a16:creationId xmlns:a16="http://schemas.microsoft.com/office/drawing/2014/main" id="{D41ECA41-9FE8-43E3-4B21-D3F941150638}"/>
                  </a:ext>
                </a:extLst>
              </p:cNvPr>
              <p:cNvGrpSpPr/>
              <p:nvPr/>
            </p:nvGrpSpPr>
            <p:grpSpPr>
              <a:xfrm>
                <a:off x="6076950" y="-2216820"/>
                <a:ext cx="7315200" cy="11899503"/>
                <a:chOff x="6076950" y="-2216820"/>
                <a:chExt cx="7315200" cy="11899503"/>
              </a:xfrm>
            </p:grpSpPr>
            <p:grpSp>
              <p:nvGrpSpPr>
                <p:cNvPr id="8" name="Group 7">
                  <a:extLst>
                    <a:ext uri="{FF2B5EF4-FFF2-40B4-BE49-F238E27FC236}">
                      <a16:creationId xmlns:a16="http://schemas.microsoft.com/office/drawing/2014/main" id="{4E12A997-6924-F25F-485E-88982E933645}"/>
                    </a:ext>
                  </a:extLst>
                </p:cNvPr>
                <p:cNvGrpSpPr/>
                <p:nvPr/>
              </p:nvGrpSpPr>
              <p:grpSpPr>
                <a:xfrm>
                  <a:off x="6080760" y="-2216820"/>
                  <a:ext cx="7311390" cy="4586049"/>
                  <a:chOff x="6080760" y="-2216820"/>
                  <a:chExt cx="7311390" cy="4586049"/>
                </a:xfrm>
              </p:grpSpPr>
              <p:grpSp>
                <p:nvGrpSpPr>
                  <p:cNvPr id="10" name="Group 9">
                    <a:extLst>
                      <a:ext uri="{FF2B5EF4-FFF2-40B4-BE49-F238E27FC236}">
                        <a16:creationId xmlns:a16="http://schemas.microsoft.com/office/drawing/2014/main" id="{7B28C689-45C4-5EAB-DF78-545A3AEFC523}"/>
                      </a:ext>
                    </a:extLst>
                  </p:cNvPr>
                  <p:cNvGrpSpPr/>
                  <p:nvPr/>
                </p:nvGrpSpPr>
                <p:grpSpPr>
                  <a:xfrm>
                    <a:off x="6080760" y="-2204517"/>
                    <a:ext cx="2745740" cy="4573746"/>
                    <a:chOff x="6080760" y="-2204517"/>
                    <a:chExt cx="2745740" cy="4573746"/>
                  </a:xfrm>
                </p:grpSpPr>
                <p:grpSp>
                  <p:nvGrpSpPr>
                    <p:cNvPr id="12" name="Group 11">
                      <a:extLst>
                        <a:ext uri="{FF2B5EF4-FFF2-40B4-BE49-F238E27FC236}">
                          <a16:creationId xmlns:a16="http://schemas.microsoft.com/office/drawing/2014/main" id="{481992FB-9070-C3B5-48FC-A07915CE09AC}"/>
                        </a:ext>
                      </a:extLst>
                    </p:cNvPr>
                    <p:cNvGrpSpPr/>
                    <p:nvPr/>
                  </p:nvGrpSpPr>
                  <p:grpSpPr>
                    <a:xfrm>
                      <a:off x="6080760" y="535746"/>
                      <a:ext cx="2745740" cy="1833483"/>
                      <a:chOff x="6080760" y="535746"/>
                      <a:chExt cx="2745740" cy="1833483"/>
                    </a:xfrm>
                  </p:grpSpPr>
                  <p:grpSp>
                    <p:nvGrpSpPr>
                      <p:cNvPr id="14" name="Group 13">
                        <a:extLst>
                          <a:ext uri="{FF2B5EF4-FFF2-40B4-BE49-F238E27FC236}">
                            <a16:creationId xmlns:a16="http://schemas.microsoft.com/office/drawing/2014/main" id="{345B5630-A060-0351-9457-07353203690A}"/>
                          </a:ext>
                        </a:extLst>
                      </p:cNvPr>
                      <p:cNvGrpSpPr/>
                      <p:nvPr/>
                    </p:nvGrpSpPr>
                    <p:grpSpPr>
                      <a:xfrm>
                        <a:off x="7912100" y="535746"/>
                        <a:ext cx="914400" cy="1833483"/>
                        <a:chOff x="7912100" y="535746"/>
                        <a:chExt cx="914400" cy="1833483"/>
                      </a:xfrm>
                    </p:grpSpPr>
                    <p:sp>
                      <p:nvSpPr>
                        <p:cNvPr id="16" name="Rectangle 15">
                          <a:extLst>
                            <a:ext uri="{FF2B5EF4-FFF2-40B4-BE49-F238E27FC236}">
                              <a16:creationId xmlns:a16="http://schemas.microsoft.com/office/drawing/2014/main" id="{83118C9B-FA6F-29C2-941D-38C83A6ED948}"/>
                            </a:ext>
                          </a:extLst>
                        </p:cNvPr>
                        <p:cNvSpPr/>
                        <p:nvPr/>
                      </p:nvSpPr>
                      <p:spPr>
                        <a:xfrm>
                          <a:off x="7912100" y="145482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7" name="Rectangle 16">
                          <a:extLst>
                            <a:ext uri="{FF2B5EF4-FFF2-40B4-BE49-F238E27FC236}">
                              <a16:creationId xmlns:a16="http://schemas.microsoft.com/office/drawing/2014/main" id="{4BF37596-FB36-4240-CDB0-5CC0F1A1267B}"/>
                            </a:ext>
                          </a:extLst>
                        </p:cNvPr>
                        <p:cNvSpPr/>
                        <p:nvPr/>
                      </p:nvSpPr>
                      <p:spPr>
                        <a:xfrm>
                          <a:off x="7912100" y="53574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5" name="Rectangle 14">
                        <a:extLst>
                          <a:ext uri="{FF2B5EF4-FFF2-40B4-BE49-F238E27FC236}">
                            <a16:creationId xmlns:a16="http://schemas.microsoft.com/office/drawing/2014/main" id="{6F7CB26A-89B6-58FF-37FD-DC60F953B41E}"/>
                          </a:ext>
                        </a:extLst>
                      </p:cNvPr>
                      <p:cNvSpPr/>
                      <p:nvPr/>
                    </p:nvSpPr>
                    <p:spPr>
                      <a:xfrm>
                        <a:off x="6080760" y="535746"/>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3" name="Rectangle 12">
                      <a:extLst>
                        <a:ext uri="{FF2B5EF4-FFF2-40B4-BE49-F238E27FC236}">
                          <a16:creationId xmlns:a16="http://schemas.microsoft.com/office/drawing/2014/main" id="{C165046B-256C-0C7A-7C3A-B5ED5C74D10E}"/>
                        </a:ext>
                      </a:extLst>
                    </p:cNvPr>
                    <p:cNvSpPr/>
                    <p:nvPr/>
                  </p:nvSpPr>
                  <p:spPr>
                    <a:xfrm>
                      <a:off x="6080760" y="-2204517"/>
                      <a:ext cx="2743200" cy="274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1" name="Rectangle 10">
                    <a:extLst>
                      <a:ext uri="{FF2B5EF4-FFF2-40B4-BE49-F238E27FC236}">
                        <a16:creationId xmlns:a16="http://schemas.microsoft.com/office/drawing/2014/main" id="{0A68434B-C119-C12D-B98B-CFEB69EC789A}"/>
                      </a:ext>
                    </a:extLst>
                  </p:cNvPr>
                  <p:cNvSpPr/>
                  <p:nvPr/>
                </p:nvSpPr>
                <p:spPr>
                  <a:xfrm>
                    <a:off x="8820150" y="-2216820"/>
                    <a:ext cx="4572000" cy="457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9" name="Rectangle 8">
                  <a:extLst>
                    <a:ext uri="{FF2B5EF4-FFF2-40B4-BE49-F238E27FC236}">
                      <a16:creationId xmlns:a16="http://schemas.microsoft.com/office/drawing/2014/main" id="{45750826-16DB-0205-8698-8CCBE6538703}"/>
                    </a:ext>
                  </a:extLst>
                </p:cNvPr>
                <p:cNvSpPr/>
                <p:nvPr/>
              </p:nvSpPr>
              <p:spPr>
                <a:xfrm>
                  <a:off x="6076950" y="2367483"/>
                  <a:ext cx="7315200" cy="7315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7" name="Rectangle 6">
                <a:extLst>
                  <a:ext uri="{FF2B5EF4-FFF2-40B4-BE49-F238E27FC236}">
                    <a16:creationId xmlns:a16="http://schemas.microsoft.com/office/drawing/2014/main" id="{76052EA4-0254-B9D5-6221-57F881FD5ADF}"/>
                  </a:ext>
                </a:extLst>
              </p:cNvPr>
              <p:cNvSpPr/>
              <p:nvPr/>
            </p:nvSpPr>
            <p:spPr>
              <a:xfrm>
                <a:off x="-5810250" y="-2216820"/>
                <a:ext cx="11887200" cy="1188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5" name="Rectangle 4">
              <a:extLst>
                <a:ext uri="{FF2B5EF4-FFF2-40B4-BE49-F238E27FC236}">
                  <a16:creationId xmlns:a16="http://schemas.microsoft.com/office/drawing/2014/main" id="{693CC188-882D-3A14-B67B-2903510D94CE}"/>
                </a:ext>
              </a:extLst>
            </p:cNvPr>
            <p:cNvSpPr/>
            <p:nvPr/>
          </p:nvSpPr>
          <p:spPr>
            <a:xfrm>
              <a:off x="-5810250" y="-21419220"/>
              <a:ext cx="19202400" cy="19202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9" name="Footer Placeholder 18">
            <a:extLst>
              <a:ext uri="{FF2B5EF4-FFF2-40B4-BE49-F238E27FC236}">
                <a16:creationId xmlns:a16="http://schemas.microsoft.com/office/drawing/2014/main" id="{BAE5E132-C46A-16CE-7A40-12189DE7F2A1}"/>
              </a:ext>
            </a:extLst>
          </p:cNvPr>
          <p:cNvSpPr>
            <a:spLocks noGrp="1"/>
          </p:cNvSpPr>
          <p:nvPr>
            <p:ph type="ftr" sz="quarter" idx="11"/>
          </p:nvPr>
        </p:nvSpPr>
        <p:spPr/>
        <p:txBody>
          <a:bodyPr/>
          <a:lstStyle/>
          <a:p>
            <a:endParaRPr lang="en-US"/>
          </a:p>
        </p:txBody>
      </p:sp>
      <p:sp>
        <p:nvSpPr>
          <p:cNvPr id="20" name="Slide Number Placeholder 19">
            <a:extLst>
              <a:ext uri="{FF2B5EF4-FFF2-40B4-BE49-F238E27FC236}">
                <a16:creationId xmlns:a16="http://schemas.microsoft.com/office/drawing/2014/main" id="{F8077144-0974-6FAC-9731-7071447A2A3F}"/>
              </a:ext>
            </a:extLst>
          </p:cNvPr>
          <p:cNvSpPr>
            <a:spLocks noGrp="1"/>
          </p:cNvSpPr>
          <p:nvPr>
            <p:ph type="sldNum" sz="quarter" idx="12"/>
          </p:nvPr>
        </p:nvSpPr>
        <p:spPr/>
        <p:txBody>
          <a:bodyPr/>
          <a:lstStyle/>
          <a:p>
            <a:fld id="{A5AEF524-62EC-C340-82A1-9F47B6C43E55}" type="slidenum">
              <a:rPr lang="en-US" smtClean="0"/>
              <a:pPr/>
              <a:t>58</a:t>
            </a:fld>
            <a:endParaRPr lang="en-US"/>
          </a:p>
        </p:txBody>
      </p:sp>
      <p:sp>
        <p:nvSpPr>
          <p:cNvPr id="21" name="Text Placeholder 20">
            <a:extLst>
              <a:ext uri="{FF2B5EF4-FFF2-40B4-BE49-F238E27FC236}">
                <a16:creationId xmlns:a16="http://schemas.microsoft.com/office/drawing/2014/main" id="{DD898ABF-F11A-9FE3-FF65-6CFFB97DCB6B}"/>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2648713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2DC3FF8-6865-068B-39A7-444DB7E51C8E}"/>
              </a:ext>
            </a:extLst>
          </p:cNvPr>
          <p:cNvGrpSpPr>
            <a:grpSpLocks noChangeAspect="1"/>
          </p:cNvGrpSpPr>
          <p:nvPr/>
        </p:nvGrpSpPr>
        <p:grpSpPr>
          <a:xfrm>
            <a:off x="152400" y="685800"/>
            <a:ext cx="11887200" cy="5486400"/>
            <a:chOff x="114300" y="114300"/>
            <a:chExt cx="11887200" cy="5486400"/>
          </a:xfrm>
        </p:grpSpPr>
        <p:grpSp>
          <p:nvGrpSpPr>
            <p:cNvPr id="4" name="Group 3">
              <a:extLst>
                <a:ext uri="{FF2B5EF4-FFF2-40B4-BE49-F238E27FC236}">
                  <a16:creationId xmlns:a16="http://schemas.microsoft.com/office/drawing/2014/main" id="{8893F45E-E622-CA1C-D840-62043D648961}"/>
                </a:ext>
              </a:extLst>
            </p:cNvPr>
            <p:cNvGrpSpPr/>
            <p:nvPr/>
          </p:nvGrpSpPr>
          <p:grpSpPr>
            <a:xfrm>
              <a:off x="114300" y="114300"/>
              <a:ext cx="11887200" cy="914400"/>
              <a:chOff x="114300" y="114300"/>
              <a:chExt cx="11887200" cy="914400"/>
            </a:xfrm>
          </p:grpSpPr>
          <p:sp>
            <p:nvSpPr>
              <p:cNvPr id="75" name="Rectangle 74">
                <a:extLst>
                  <a:ext uri="{FF2B5EF4-FFF2-40B4-BE49-F238E27FC236}">
                    <a16:creationId xmlns:a16="http://schemas.microsoft.com/office/drawing/2014/main" id="{1C8D75A0-075F-F032-3884-05951CFB27C1}"/>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id="{DD38F4E0-3312-B956-6DDE-55DC43A237C2}"/>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id="{65106E03-0149-D112-45D5-616F27E7FBE7}"/>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a16="http://schemas.microsoft.com/office/drawing/2014/main" id="{D35C78BD-085D-C571-2218-E183ED7D8063}"/>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a16="http://schemas.microsoft.com/office/drawing/2014/main" id="{F7671D59-7F04-E852-DDC3-F7C8EAC64AE6}"/>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id="{C18E02FF-3F14-4D6A-BF7A-2B15BD3FFA38}"/>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a16="http://schemas.microsoft.com/office/drawing/2014/main" id="{85820C76-5D4A-AB76-B25E-494B78029815}"/>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id="{4A7E0807-7CCA-1876-8896-A971149A529A}"/>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a16="http://schemas.microsoft.com/office/drawing/2014/main" id="{7AD9141E-E197-0D7B-CCA2-15D0F36107C1}"/>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a:extLst>
                  <a:ext uri="{FF2B5EF4-FFF2-40B4-BE49-F238E27FC236}">
                    <a16:creationId xmlns:a16="http://schemas.microsoft.com/office/drawing/2014/main" id="{584D6D87-9A7A-5364-0DAA-C8D827F2B0B4}"/>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a:extLst>
                  <a:ext uri="{FF2B5EF4-FFF2-40B4-BE49-F238E27FC236}">
                    <a16:creationId xmlns:a16="http://schemas.microsoft.com/office/drawing/2014/main" id="{01216664-A1BE-8B17-5128-16E8D0E4AD8F}"/>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a:extLst>
                  <a:ext uri="{FF2B5EF4-FFF2-40B4-BE49-F238E27FC236}">
                    <a16:creationId xmlns:a16="http://schemas.microsoft.com/office/drawing/2014/main" id="{440061FA-6FD2-C440-1B04-D5F0F44E9F5B}"/>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a:extLst>
                  <a:ext uri="{FF2B5EF4-FFF2-40B4-BE49-F238E27FC236}">
                    <a16:creationId xmlns:a16="http://schemas.microsoft.com/office/drawing/2014/main" id="{FC64D4D7-D5E2-602F-BD0D-8BDB0DF94E37}"/>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 name="Group 4">
              <a:extLst>
                <a:ext uri="{FF2B5EF4-FFF2-40B4-BE49-F238E27FC236}">
                  <a16:creationId xmlns:a16="http://schemas.microsoft.com/office/drawing/2014/main" id="{A8E34428-5545-468F-5296-F2216A393A26}"/>
                </a:ext>
              </a:extLst>
            </p:cNvPr>
            <p:cNvGrpSpPr/>
            <p:nvPr/>
          </p:nvGrpSpPr>
          <p:grpSpPr>
            <a:xfrm>
              <a:off x="114300" y="1028700"/>
              <a:ext cx="11887200" cy="914400"/>
              <a:chOff x="114300" y="114300"/>
              <a:chExt cx="11887200" cy="914400"/>
            </a:xfrm>
          </p:grpSpPr>
          <p:sp>
            <p:nvSpPr>
              <p:cNvPr id="62" name="Rectangle 61">
                <a:extLst>
                  <a:ext uri="{FF2B5EF4-FFF2-40B4-BE49-F238E27FC236}">
                    <a16:creationId xmlns:a16="http://schemas.microsoft.com/office/drawing/2014/main" id="{1C893FB9-47EA-1B88-8320-61E704120886}"/>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a:extLst>
                  <a:ext uri="{FF2B5EF4-FFF2-40B4-BE49-F238E27FC236}">
                    <a16:creationId xmlns:a16="http://schemas.microsoft.com/office/drawing/2014/main" id="{826641EC-60C1-D47A-0D6F-EC7002B1B041}"/>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a:extLst>
                  <a:ext uri="{FF2B5EF4-FFF2-40B4-BE49-F238E27FC236}">
                    <a16:creationId xmlns:a16="http://schemas.microsoft.com/office/drawing/2014/main" id="{9753E3E5-0DE3-D61C-BC62-8636B05DE475}"/>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id="{4B28C078-557B-AF25-47B3-DC7D8852AE2A}"/>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a:extLst>
                  <a:ext uri="{FF2B5EF4-FFF2-40B4-BE49-F238E27FC236}">
                    <a16:creationId xmlns:a16="http://schemas.microsoft.com/office/drawing/2014/main" id="{54630F20-971E-A96F-7F71-47DE509A9B2B}"/>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id="{8BC56F47-E806-5DB8-81D9-4FED515EBCC3}"/>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1BC39C11-D52B-164D-0334-6417F3116732}"/>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1A230B27-5BAD-1B8C-A8E0-B8617F27E10E}"/>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047B924A-8392-D5A2-98A7-DB06B8B2C37C}"/>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id="{5F6EFD72-5A3F-F43F-6AFB-392D68BDB216}"/>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id="{1441D90D-4407-CA25-8D3C-751F2007F5D3}"/>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id="{A9118D2C-8313-3A43-955C-CEF9477D0327}"/>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id="{08FEA0CC-AEDB-E52E-99FC-C3ACB25E9E24}"/>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 name="Group 5">
              <a:extLst>
                <a:ext uri="{FF2B5EF4-FFF2-40B4-BE49-F238E27FC236}">
                  <a16:creationId xmlns:a16="http://schemas.microsoft.com/office/drawing/2014/main" id="{9B31151F-A748-8D93-2A06-839330ACCE25}"/>
                </a:ext>
              </a:extLst>
            </p:cNvPr>
            <p:cNvGrpSpPr/>
            <p:nvPr/>
          </p:nvGrpSpPr>
          <p:grpSpPr>
            <a:xfrm>
              <a:off x="114300" y="1943100"/>
              <a:ext cx="11887200" cy="914400"/>
              <a:chOff x="114300" y="114300"/>
              <a:chExt cx="11887200" cy="914400"/>
            </a:xfrm>
          </p:grpSpPr>
          <p:sp>
            <p:nvSpPr>
              <p:cNvPr id="49" name="Rectangle 48">
                <a:extLst>
                  <a:ext uri="{FF2B5EF4-FFF2-40B4-BE49-F238E27FC236}">
                    <a16:creationId xmlns:a16="http://schemas.microsoft.com/office/drawing/2014/main" id="{9504F5AE-74BA-3668-8262-27E9C5464664}"/>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7D7D71AF-D068-F9C2-B7C7-C5FBE6B5DF51}"/>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A96A605D-3922-2333-A773-701600882616}"/>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id="{7292397A-7FAC-F2D5-C55B-18939D63F540}"/>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a:extLst>
                  <a:ext uri="{FF2B5EF4-FFF2-40B4-BE49-F238E27FC236}">
                    <a16:creationId xmlns:a16="http://schemas.microsoft.com/office/drawing/2014/main" id="{98967F80-018E-6299-C693-546BC11A86D9}"/>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94C83365-6C56-8402-1E09-EEDAE921A56D}"/>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id="{EDE83FF2-E9D7-423E-C3D3-C5134D731143}"/>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161963EF-5305-61C1-831E-4C735A7E363F}"/>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a16="http://schemas.microsoft.com/office/drawing/2014/main" id="{4CA9BDF5-07FD-F2D3-3DB3-89DF1C614A48}"/>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a16="http://schemas.microsoft.com/office/drawing/2014/main" id="{6B1A1BE6-7D7A-682B-DC23-9E599D0EFA7D}"/>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id="{FAA10500-60B0-8A83-0484-218180D36D2D}"/>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a16="http://schemas.microsoft.com/office/drawing/2014/main" id="{87A7196C-3095-F893-A5D9-8395316204FC}"/>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a:extLst>
                  <a:ext uri="{FF2B5EF4-FFF2-40B4-BE49-F238E27FC236}">
                    <a16:creationId xmlns:a16="http://schemas.microsoft.com/office/drawing/2014/main" id="{30354CC9-8EF2-CFB4-854D-0472B89876EA}"/>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 name="Group 6">
              <a:extLst>
                <a:ext uri="{FF2B5EF4-FFF2-40B4-BE49-F238E27FC236}">
                  <a16:creationId xmlns:a16="http://schemas.microsoft.com/office/drawing/2014/main" id="{36AD5FCE-C31C-2F06-0A78-FA41560BCF2E}"/>
                </a:ext>
              </a:extLst>
            </p:cNvPr>
            <p:cNvGrpSpPr/>
            <p:nvPr/>
          </p:nvGrpSpPr>
          <p:grpSpPr>
            <a:xfrm>
              <a:off x="114300" y="2857500"/>
              <a:ext cx="11887200" cy="914400"/>
              <a:chOff x="114300" y="114300"/>
              <a:chExt cx="11887200" cy="914400"/>
            </a:xfrm>
          </p:grpSpPr>
          <p:sp>
            <p:nvSpPr>
              <p:cNvPr id="36" name="Rectangle 35">
                <a:extLst>
                  <a:ext uri="{FF2B5EF4-FFF2-40B4-BE49-F238E27FC236}">
                    <a16:creationId xmlns:a16="http://schemas.microsoft.com/office/drawing/2014/main" id="{5E8871FF-90C7-BEA1-EDEB-1D1921123E5D}"/>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7776885D-3F8D-3399-CEBF-DA90EA93AD7B}"/>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4413B74C-E27C-1A6C-1317-6E486F4D310D}"/>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D1D3652B-6FF9-31AD-098D-FEB35B2E4CBA}"/>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id="{51037454-6790-4767-CB05-2E9F7B019548}"/>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75438458-69CF-3BAB-9671-98EC0B4BBE1A}"/>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2B66C9A1-1A23-FBE9-6828-459A52F12CC0}"/>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7CBBC3DE-B341-AA59-49B3-E28C77C10EB6}"/>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id="{4BDE68A7-B3CD-0974-65A9-502A6993960A}"/>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26A24990-5B26-40EE-5BE2-70C1CE5E1F89}"/>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11A7573E-877F-1E3E-AA75-3F98F7E95019}"/>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84A76F8D-D9BB-9DA9-C585-82DEDC861080}"/>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D884621F-9C6B-8FA6-2D9B-76B750903AF4}"/>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 name="Group 7">
              <a:extLst>
                <a:ext uri="{FF2B5EF4-FFF2-40B4-BE49-F238E27FC236}">
                  <a16:creationId xmlns:a16="http://schemas.microsoft.com/office/drawing/2014/main" id="{168DC39C-CEDF-AD39-5221-EB236215B017}"/>
                </a:ext>
              </a:extLst>
            </p:cNvPr>
            <p:cNvGrpSpPr/>
            <p:nvPr/>
          </p:nvGrpSpPr>
          <p:grpSpPr>
            <a:xfrm>
              <a:off x="114300" y="3771900"/>
              <a:ext cx="11887200" cy="914400"/>
              <a:chOff x="114300" y="114300"/>
              <a:chExt cx="11887200" cy="914400"/>
            </a:xfrm>
          </p:grpSpPr>
          <p:sp>
            <p:nvSpPr>
              <p:cNvPr id="23" name="Rectangle 22">
                <a:extLst>
                  <a:ext uri="{FF2B5EF4-FFF2-40B4-BE49-F238E27FC236}">
                    <a16:creationId xmlns:a16="http://schemas.microsoft.com/office/drawing/2014/main" id="{46E67037-7953-D503-A325-B1EBF7303D53}"/>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C9DFBA73-8248-0990-5F1B-BA627D9269FE}"/>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B5E121A8-6EEE-6381-B649-FF5ADFFE54A6}"/>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83644161-DF1E-A6DA-E573-63E965F4495E}"/>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5D8DB018-831A-584C-3C80-808C9E1A1A3E}"/>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7729FA40-F85B-2EA6-55AE-D244135983A8}"/>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63AF0C92-2707-B3E0-0410-E9A7CE546BD0}"/>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30DF7FA8-5162-09A1-8A1F-4305DFB812B6}"/>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DBCF1B8D-3457-F9A1-90FA-FB431CD3DB07}"/>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8DF6BBD0-5777-CB71-7F91-97EEA1BE3191}"/>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AE249AA9-AB24-6C33-BC8B-558A36E64662}"/>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0F783F5F-1756-DC7A-8F90-EFA60C905391}"/>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4500EA37-5735-D44C-2FDC-FCC7B8311A4C}"/>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 name="Group 8">
              <a:extLst>
                <a:ext uri="{FF2B5EF4-FFF2-40B4-BE49-F238E27FC236}">
                  <a16:creationId xmlns:a16="http://schemas.microsoft.com/office/drawing/2014/main" id="{F87DB7A2-B2C1-5C3C-8B48-AC20B1FEDF3B}"/>
                </a:ext>
              </a:extLst>
            </p:cNvPr>
            <p:cNvGrpSpPr/>
            <p:nvPr/>
          </p:nvGrpSpPr>
          <p:grpSpPr>
            <a:xfrm>
              <a:off x="114300" y="4686300"/>
              <a:ext cx="11887200" cy="914400"/>
              <a:chOff x="114300" y="114300"/>
              <a:chExt cx="11887200" cy="914400"/>
            </a:xfrm>
          </p:grpSpPr>
          <p:sp>
            <p:nvSpPr>
              <p:cNvPr id="10" name="Rectangle 9">
                <a:extLst>
                  <a:ext uri="{FF2B5EF4-FFF2-40B4-BE49-F238E27FC236}">
                    <a16:creationId xmlns:a16="http://schemas.microsoft.com/office/drawing/2014/main" id="{5B948BCF-5AEA-B774-2DC8-2AB7AD072971}"/>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294C55B-FBFF-7F56-16DD-2B3D7CB43845}"/>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E1BA3B52-A0F3-807A-0371-D3EE3424AC60}"/>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BA3D8D11-AE7C-5F22-ABC5-110E3AA5D8EF}"/>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D031C45E-D481-54F8-6190-1363A833A831}"/>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ED78572A-5205-ACB1-D412-2CB4E2ADD821}"/>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59BE521F-2B26-552C-1FD9-482D869F77DF}"/>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8E107527-85A3-184D-978E-7647CE71806A}"/>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A63C88B0-1E1E-2BC0-2879-9D6F6C1BE4C4}"/>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02EFFA9B-6225-EF62-BC8A-4E34F0DCCE17}"/>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ECC53F46-D7DB-B997-7D23-EC0F959518AD}"/>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C8D8485D-AC62-8DFA-0E1E-BC9E6E4B1E5E}"/>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10EE2FBC-A9B8-3E4B-8ECF-A56C5ABEF59B}"/>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89" name="Footer Placeholder 88">
            <a:extLst>
              <a:ext uri="{FF2B5EF4-FFF2-40B4-BE49-F238E27FC236}">
                <a16:creationId xmlns:a16="http://schemas.microsoft.com/office/drawing/2014/main" id="{67309F8E-C18A-CE4A-9A0C-15C1A56F5348}"/>
              </a:ext>
            </a:extLst>
          </p:cNvPr>
          <p:cNvSpPr>
            <a:spLocks noGrp="1"/>
          </p:cNvSpPr>
          <p:nvPr>
            <p:ph type="ftr" sz="quarter" idx="11"/>
          </p:nvPr>
        </p:nvSpPr>
        <p:spPr/>
        <p:txBody>
          <a:bodyPr/>
          <a:lstStyle/>
          <a:p>
            <a:endParaRPr lang="en-US"/>
          </a:p>
        </p:txBody>
      </p:sp>
      <p:sp>
        <p:nvSpPr>
          <p:cNvPr id="90" name="Slide Number Placeholder 89">
            <a:extLst>
              <a:ext uri="{FF2B5EF4-FFF2-40B4-BE49-F238E27FC236}">
                <a16:creationId xmlns:a16="http://schemas.microsoft.com/office/drawing/2014/main" id="{DB432D6D-77B9-5E2B-3D96-82397CC7F8BE}"/>
              </a:ext>
            </a:extLst>
          </p:cNvPr>
          <p:cNvSpPr>
            <a:spLocks noGrp="1"/>
          </p:cNvSpPr>
          <p:nvPr>
            <p:ph type="sldNum" sz="quarter" idx="12"/>
          </p:nvPr>
        </p:nvSpPr>
        <p:spPr/>
        <p:txBody>
          <a:bodyPr/>
          <a:lstStyle/>
          <a:p>
            <a:fld id="{A5AEF524-62EC-C340-82A1-9F47B6C43E55}" type="slidenum">
              <a:rPr lang="en-US" smtClean="0"/>
              <a:pPr/>
              <a:t>59</a:t>
            </a:fld>
            <a:endParaRPr lang="en-US"/>
          </a:p>
        </p:txBody>
      </p:sp>
      <p:sp>
        <p:nvSpPr>
          <p:cNvPr id="91" name="Text Placeholder 90">
            <a:extLst>
              <a:ext uri="{FF2B5EF4-FFF2-40B4-BE49-F238E27FC236}">
                <a16:creationId xmlns:a16="http://schemas.microsoft.com/office/drawing/2014/main" id="{955DA382-21ED-A98C-88C7-0378C296E39B}"/>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6122671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07C0C-56C3-65CD-E623-1DADE6B73BE0}"/>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14580F37-3046-1714-710C-CE185D20DEEA}"/>
              </a:ext>
            </a:extLst>
          </p:cNvPr>
          <p:cNvSpPr>
            <a:spLocks noGrp="1"/>
          </p:cNvSpPr>
          <p:nvPr>
            <p:ph type="ftr" sz="quarter" idx="11"/>
          </p:nvPr>
        </p:nvSpPr>
        <p:spPr/>
        <p:txBody>
          <a:bodyPr/>
          <a:lstStyle/>
          <a:p>
            <a:r>
              <a:rPr lang="en-US">
                <a:ea typeface="Calibri"/>
                <a:cs typeface="Calibri"/>
              </a:rPr>
              <a:t>Team 519: PLC Controls Lab</a:t>
            </a:r>
            <a:endParaRPr lang="en-US"/>
          </a:p>
        </p:txBody>
      </p:sp>
      <p:sp>
        <p:nvSpPr>
          <p:cNvPr id="4" name="Slide Number Placeholder 3">
            <a:extLst>
              <a:ext uri="{FF2B5EF4-FFF2-40B4-BE49-F238E27FC236}">
                <a16:creationId xmlns:a16="http://schemas.microsoft.com/office/drawing/2014/main" id="{49FE3D6B-825A-45EE-E5A4-BD5A5654C557}"/>
              </a:ext>
            </a:extLst>
          </p:cNvPr>
          <p:cNvSpPr>
            <a:spLocks noGrp="1"/>
          </p:cNvSpPr>
          <p:nvPr>
            <p:ph type="sldNum" sz="quarter" idx="12"/>
          </p:nvPr>
        </p:nvSpPr>
        <p:spPr/>
        <p:txBody>
          <a:bodyPr/>
          <a:lstStyle/>
          <a:p>
            <a:fld id="{A5AEF524-62EC-C340-82A1-9F47B6C43E55}" type="slidenum">
              <a:rPr lang="en-US" smtClean="0"/>
              <a:t>6</a:t>
            </a:fld>
            <a:endParaRPr lang="en-US"/>
          </a:p>
        </p:txBody>
      </p:sp>
      <p:sp>
        <p:nvSpPr>
          <p:cNvPr id="5" name="Title 4">
            <a:extLst>
              <a:ext uri="{FF2B5EF4-FFF2-40B4-BE49-F238E27FC236}">
                <a16:creationId xmlns:a16="http://schemas.microsoft.com/office/drawing/2014/main" id="{5290B6BF-A55F-2FE0-656A-94F4DC6C4585}"/>
              </a:ext>
            </a:extLst>
          </p:cNvPr>
          <p:cNvSpPr>
            <a:spLocks noGrp="1"/>
          </p:cNvSpPr>
          <p:nvPr>
            <p:ph type="title"/>
          </p:nvPr>
        </p:nvSpPr>
        <p:spPr/>
        <p:txBody>
          <a:bodyPr/>
          <a:lstStyle/>
          <a:p>
            <a:r>
              <a:rPr lang="en-US"/>
              <a:t>Targets</a:t>
            </a:r>
          </a:p>
        </p:txBody>
      </p:sp>
      <p:sp>
        <p:nvSpPr>
          <p:cNvPr id="6" name="Text Placeholder 5">
            <a:extLst>
              <a:ext uri="{FF2B5EF4-FFF2-40B4-BE49-F238E27FC236}">
                <a16:creationId xmlns:a16="http://schemas.microsoft.com/office/drawing/2014/main" id="{90B55E50-D153-ACA5-CAAB-366391B5414C}"/>
              </a:ext>
            </a:extLst>
          </p:cNvPr>
          <p:cNvSpPr>
            <a:spLocks noGrp="1"/>
          </p:cNvSpPr>
          <p:nvPr>
            <p:ph type="body" sz="quarter" idx="21"/>
          </p:nvPr>
        </p:nvSpPr>
        <p:spPr/>
        <p:txBody>
          <a:bodyPr/>
          <a:lstStyle/>
          <a:p>
            <a:r>
              <a:rPr lang="en-US">
                <a:ea typeface="Calibri"/>
              </a:rPr>
              <a:t>Jack Vranicar</a:t>
            </a:r>
            <a:endParaRPr lang="en-US"/>
          </a:p>
        </p:txBody>
      </p:sp>
      <p:graphicFrame>
        <p:nvGraphicFramePr>
          <p:cNvPr id="9" name="Content Placeholder 8">
            <a:extLst>
              <a:ext uri="{FF2B5EF4-FFF2-40B4-BE49-F238E27FC236}">
                <a16:creationId xmlns:a16="http://schemas.microsoft.com/office/drawing/2014/main" id="{866F7279-975D-C841-885E-4208EDEFBFA5}"/>
              </a:ext>
            </a:extLst>
          </p:cNvPr>
          <p:cNvGraphicFramePr>
            <a:graphicFrameLocks noGrp="1"/>
          </p:cNvGraphicFramePr>
          <p:nvPr>
            <p:ph idx="1"/>
            <p:extLst>
              <p:ext uri="{D42A27DB-BD31-4B8C-83A1-F6EECF244321}">
                <p14:modId xmlns:p14="http://schemas.microsoft.com/office/powerpoint/2010/main" val="362423500"/>
              </p:ext>
            </p:extLst>
          </p:nvPr>
        </p:nvGraphicFramePr>
        <p:xfrm>
          <a:off x="449574" y="1547330"/>
          <a:ext cx="9753600" cy="43465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 name="Diagram 1">
            <a:extLst>
              <a:ext uri="{FF2B5EF4-FFF2-40B4-BE49-F238E27FC236}">
                <a16:creationId xmlns:a16="http://schemas.microsoft.com/office/drawing/2014/main" id="{9A69B3CB-AED0-072A-82AC-CB6A23B774F7}"/>
              </a:ext>
            </a:extLst>
          </p:cNvPr>
          <p:cNvGraphicFramePr/>
          <p:nvPr>
            <p:extLst>
              <p:ext uri="{D42A27DB-BD31-4B8C-83A1-F6EECF244321}">
                <p14:modId xmlns:p14="http://schemas.microsoft.com/office/powerpoint/2010/main" val="961808280"/>
              </p:ext>
            </p:extLst>
          </p:nvPr>
        </p:nvGraphicFramePr>
        <p:xfrm>
          <a:off x="551622" y="1417476"/>
          <a:ext cx="9564756" cy="448793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846859833"/>
      </p:ext>
    </p:extLst>
  </p:cSld>
  <p:clrMapOvr>
    <a:masterClrMapping/>
  </p:clrMapOvr>
  <p:extLst>
    <p:ext uri="{6950BFC3-D8DA-4A85-94F7-54DA5524770B}">
      <p188:commentRel xmlns:p188="http://schemas.microsoft.com/office/powerpoint/2018/8/main" r:id="rId3"/>
    </p:ext>
  </p:extLst>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0A4948C-9399-2E4B-0D76-7FA5B624DB72}"/>
              </a:ext>
            </a:extLst>
          </p:cNvPr>
          <p:cNvGrpSpPr>
            <a:grpSpLocks noChangeAspect="1"/>
          </p:cNvGrpSpPr>
          <p:nvPr/>
        </p:nvGrpSpPr>
        <p:grpSpPr>
          <a:xfrm>
            <a:off x="-503697" y="-261092"/>
            <a:ext cx="13199392" cy="7380185"/>
            <a:chOff x="-503697" y="-793932"/>
            <a:chExt cx="13199392" cy="7380185"/>
          </a:xfrm>
        </p:grpSpPr>
        <p:sp>
          <p:nvSpPr>
            <p:cNvPr id="4" name="Rectangle 3">
              <a:extLst>
                <a:ext uri="{FF2B5EF4-FFF2-40B4-BE49-F238E27FC236}">
                  <a16:creationId xmlns:a16="http://schemas.microsoft.com/office/drawing/2014/main" id="{F3226BF1-0173-4899-FD71-911EB53CA56B}"/>
                </a:ext>
              </a:extLst>
            </p:cNvPr>
            <p:cNvSpPr/>
            <p:nvPr/>
          </p:nvSpPr>
          <p:spPr>
            <a:xfrm rot="2700000">
              <a:off x="10488137"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a:extLst>
                <a:ext uri="{FF2B5EF4-FFF2-40B4-BE49-F238E27FC236}">
                  <a16:creationId xmlns:a16="http://schemas.microsoft.com/office/drawing/2014/main" id="{83AA8287-72E8-D044-6383-5D80CD4503CD}"/>
                </a:ext>
              </a:extLst>
            </p:cNvPr>
            <p:cNvSpPr/>
            <p:nvPr/>
          </p:nvSpPr>
          <p:spPr>
            <a:xfrm rot="2700000">
              <a:off x="11134716"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BFB66907-25C3-5104-3CEA-EBB61B32D57B}"/>
                </a:ext>
              </a:extLst>
            </p:cNvPr>
            <p:cNvSpPr/>
            <p:nvPr/>
          </p:nvSpPr>
          <p:spPr>
            <a:xfrm rot="2700000">
              <a:off x="11781294"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6DC94876-A84E-0E8D-71EC-BE1CF9905C05}"/>
                </a:ext>
              </a:extLst>
            </p:cNvPr>
            <p:cNvSpPr/>
            <p:nvPr/>
          </p:nvSpPr>
          <p:spPr>
            <a:xfrm rot="2700000">
              <a:off x="9194980"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494BC2B3-D2B2-72EA-0B5E-787F3551B568}"/>
                </a:ext>
              </a:extLst>
            </p:cNvPr>
            <p:cNvSpPr/>
            <p:nvPr/>
          </p:nvSpPr>
          <p:spPr>
            <a:xfrm rot="2700000">
              <a:off x="984155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68258AAC-70B0-43CC-A3F9-A7A9488BFCFD}"/>
                </a:ext>
              </a:extLst>
            </p:cNvPr>
            <p:cNvSpPr/>
            <p:nvPr/>
          </p:nvSpPr>
          <p:spPr>
            <a:xfrm rot="2700000">
              <a:off x="10488137"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ACBB7428-C7D6-A29B-55DE-41A9BBB58490}"/>
                </a:ext>
              </a:extLst>
            </p:cNvPr>
            <p:cNvSpPr/>
            <p:nvPr/>
          </p:nvSpPr>
          <p:spPr>
            <a:xfrm rot="2700000">
              <a:off x="1113471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B42098F-84CE-08BA-1BB2-DACBC8E18E5A}"/>
                </a:ext>
              </a:extLst>
            </p:cNvPr>
            <p:cNvSpPr/>
            <p:nvPr/>
          </p:nvSpPr>
          <p:spPr>
            <a:xfrm rot="2700000">
              <a:off x="11781294"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250EEB36-137B-6C1C-7D91-9F8730888F7D}"/>
                </a:ext>
              </a:extLst>
            </p:cNvPr>
            <p:cNvSpPr/>
            <p:nvPr/>
          </p:nvSpPr>
          <p:spPr>
            <a:xfrm rot="2700000">
              <a:off x="7901824"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86600A30-C649-331A-AE6F-002A1B0CCECE}"/>
                </a:ext>
              </a:extLst>
            </p:cNvPr>
            <p:cNvSpPr/>
            <p:nvPr/>
          </p:nvSpPr>
          <p:spPr>
            <a:xfrm rot="2700000">
              <a:off x="8548402"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2F600EA9-0DBC-9778-E683-52769880DCAD}"/>
                </a:ext>
              </a:extLst>
            </p:cNvPr>
            <p:cNvSpPr/>
            <p:nvPr/>
          </p:nvSpPr>
          <p:spPr>
            <a:xfrm rot="2700000">
              <a:off x="9194980"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76C9802C-088C-2FA7-955A-79714B1DE2F6}"/>
                </a:ext>
              </a:extLst>
            </p:cNvPr>
            <p:cNvSpPr/>
            <p:nvPr/>
          </p:nvSpPr>
          <p:spPr>
            <a:xfrm rot="2700000">
              <a:off x="9841559"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3EA96890-26F9-7869-423C-7FDE143C7A09}"/>
                </a:ext>
              </a:extLst>
            </p:cNvPr>
            <p:cNvSpPr/>
            <p:nvPr/>
          </p:nvSpPr>
          <p:spPr>
            <a:xfrm rot="2700000">
              <a:off x="10488137"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4B112BBD-0CF2-3759-DBF3-F77A813E780A}"/>
                </a:ext>
              </a:extLst>
            </p:cNvPr>
            <p:cNvSpPr/>
            <p:nvPr/>
          </p:nvSpPr>
          <p:spPr>
            <a:xfrm rot="2700000">
              <a:off x="11134716"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7C29C4A4-2DA3-F8C3-B17F-192690D616F7}"/>
                </a:ext>
              </a:extLst>
            </p:cNvPr>
            <p:cNvSpPr/>
            <p:nvPr/>
          </p:nvSpPr>
          <p:spPr>
            <a:xfrm rot="2700000">
              <a:off x="11781294"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F860545E-6978-8481-5DCA-D879F28BE88C}"/>
                </a:ext>
              </a:extLst>
            </p:cNvPr>
            <p:cNvSpPr/>
            <p:nvPr/>
          </p:nvSpPr>
          <p:spPr>
            <a:xfrm rot="2700000">
              <a:off x="6608667"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BEF1DD1E-D167-D3BD-2EAA-09AA4FFA484C}"/>
                </a:ext>
              </a:extLst>
            </p:cNvPr>
            <p:cNvSpPr/>
            <p:nvPr/>
          </p:nvSpPr>
          <p:spPr>
            <a:xfrm rot="2700000">
              <a:off x="7255246"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71FCFEAE-7B49-F4C1-15AC-C1FE91D5F76D}"/>
                </a:ext>
              </a:extLst>
            </p:cNvPr>
            <p:cNvSpPr/>
            <p:nvPr/>
          </p:nvSpPr>
          <p:spPr>
            <a:xfrm rot="2700000">
              <a:off x="7901824"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B301F451-522B-E41E-A547-C21DAB0EA1D1}"/>
                </a:ext>
              </a:extLst>
            </p:cNvPr>
            <p:cNvSpPr/>
            <p:nvPr/>
          </p:nvSpPr>
          <p:spPr>
            <a:xfrm rot="2700000">
              <a:off x="8548402" y="114580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43B164CF-2260-8312-F642-B26A97EF45C0}"/>
                </a:ext>
              </a:extLst>
            </p:cNvPr>
            <p:cNvSpPr/>
            <p:nvPr/>
          </p:nvSpPr>
          <p:spPr>
            <a:xfrm rot="2700000">
              <a:off x="9194981"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F26F715A-56F9-7D2B-07F1-D56B4053F4C1}"/>
                </a:ext>
              </a:extLst>
            </p:cNvPr>
            <p:cNvSpPr/>
            <p:nvPr/>
          </p:nvSpPr>
          <p:spPr>
            <a:xfrm rot="2700000">
              <a:off x="9841559" y="243896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46E65D6F-643D-CD3A-6D17-2E7C6F6B5FB3}"/>
                </a:ext>
              </a:extLst>
            </p:cNvPr>
            <p:cNvSpPr/>
            <p:nvPr/>
          </p:nvSpPr>
          <p:spPr>
            <a:xfrm rot="2700000">
              <a:off x="10488138"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7A46332B-1173-D88E-0644-26CC9F246D11}"/>
                </a:ext>
              </a:extLst>
            </p:cNvPr>
            <p:cNvSpPr/>
            <p:nvPr/>
          </p:nvSpPr>
          <p:spPr>
            <a:xfrm rot="2700000">
              <a:off x="11134716"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2236E51C-814B-0BED-21C1-A12EA22BE3FE}"/>
                </a:ext>
              </a:extLst>
            </p:cNvPr>
            <p:cNvSpPr/>
            <p:nvPr/>
          </p:nvSpPr>
          <p:spPr>
            <a:xfrm rot="2700000">
              <a:off x="11781295"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91AFC2F2-1C15-EC7C-D214-AD29400DCE8F}"/>
                </a:ext>
              </a:extLst>
            </p:cNvPr>
            <p:cNvSpPr/>
            <p:nvPr/>
          </p:nvSpPr>
          <p:spPr>
            <a:xfrm rot="2700000">
              <a:off x="5315510"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23BC8C35-E620-245C-20CD-8E462B2D43A6}"/>
                </a:ext>
              </a:extLst>
            </p:cNvPr>
            <p:cNvSpPr/>
            <p:nvPr/>
          </p:nvSpPr>
          <p:spPr>
            <a:xfrm rot="2700000">
              <a:off x="596208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5F78B9FF-6E3B-FC5B-E966-DD5040A72816}"/>
                </a:ext>
              </a:extLst>
            </p:cNvPr>
            <p:cNvSpPr/>
            <p:nvPr/>
          </p:nvSpPr>
          <p:spPr>
            <a:xfrm rot="2700000">
              <a:off x="6608667"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3C697949-8266-0B45-D21C-463414DFA3DA}"/>
                </a:ext>
              </a:extLst>
            </p:cNvPr>
            <p:cNvSpPr/>
            <p:nvPr/>
          </p:nvSpPr>
          <p:spPr>
            <a:xfrm rot="2700000">
              <a:off x="725524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2305EB4C-826F-B790-B107-5DB8375CB3A0}"/>
                </a:ext>
              </a:extLst>
            </p:cNvPr>
            <p:cNvSpPr/>
            <p:nvPr/>
          </p:nvSpPr>
          <p:spPr>
            <a:xfrm rot="2700000">
              <a:off x="7901823"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19CF31DA-425B-43BC-2A69-E153C8CEE1D7}"/>
                </a:ext>
              </a:extLst>
            </p:cNvPr>
            <p:cNvSpPr/>
            <p:nvPr/>
          </p:nvSpPr>
          <p:spPr>
            <a:xfrm rot="2700000">
              <a:off x="8548402"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6664C707-BB5F-35CE-130C-18B95D126DFE}"/>
                </a:ext>
              </a:extLst>
            </p:cNvPr>
            <p:cNvSpPr/>
            <p:nvPr/>
          </p:nvSpPr>
          <p:spPr>
            <a:xfrm rot="2700000">
              <a:off x="9194980"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5CCE4C1A-48E9-E53D-6766-575338EC7FB0}"/>
                </a:ext>
              </a:extLst>
            </p:cNvPr>
            <p:cNvSpPr/>
            <p:nvPr/>
          </p:nvSpPr>
          <p:spPr>
            <a:xfrm rot="2700000">
              <a:off x="9841559"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a:extLst>
                <a:ext uri="{FF2B5EF4-FFF2-40B4-BE49-F238E27FC236}">
                  <a16:creationId xmlns:a16="http://schemas.microsoft.com/office/drawing/2014/main" id="{2DA7F035-8B33-4A60-5543-3D5C79CE8743}"/>
                </a:ext>
              </a:extLst>
            </p:cNvPr>
            <p:cNvSpPr/>
            <p:nvPr/>
          </p:nvSpPr>
          <p:spPr>
            <a:xfrm rot="2700000">
              <a:off x="10488137"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5C8C77B0-50DE-212C-1D05-56392E148B71}"/>
                </a:ext>
              </a:extLst>
            </p:cNvPr>
            <p:cNvSpPr/>
            <p:nvPr/>
          </p:nvSpPr>
          <p:spPr>
            <a:xfrm rot="2700000">
              <a:off x="11134716"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3A50996B-2CC7-A9C4-AA7E-49274C77E523}"/>
                </a:ext>
              </a:extLst>
            </p:cNvPr>
            <p:cNvSpPr/>
            <p:nvPr/>
          </p:nvSpPr>
          <p:spPr>
            <a:xfrm rot="2700000">
              <a:off x="4022353"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80225C04-CA55-21FC-C1C2-0BD3270A05CC}"/>
                </a:ext>
              </a:extLst>
            </p:cNvPr>
            <p:cNvSpPr/>
            <p:nvPr/>
          </p:nvSpPr>
          <p:spPr>
            <a:xfrm rot="2700000">
              <a:off x="4668932"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id="{EB3587BA-1C7F-E12C-B1C2-AD846F7F7637}"/>
                </a:ext>
              </a:extLst>
            </p:cNvPr>
            <p:cNvSpPr/>
            <p:nvPr/>
          </p:nvSpPr>
          <p:spPr>
            <a:xfrm rot="2700000">
              <a:off x="5315510"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7335CEB4-4AD1-6579-2991-F2B4EE8CDCC6}"/>
                </a:ext>
              </a:extLst>
            </p:cNvPr>
            <p:cNvSpPr/>
            <p:nvPr/>
          </p:nvSpPr>
          <p:spPr>
            <a:xfrm rot="2700000">
              <a:off x="5962089"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0FDE6FE3-BFD7-AABC-EC09-1CFA9D2DA1C7}"/>
                </a:ext>
              </a:extLst>
            </p:cNvPr>
            <p:cNvSpPr/>
            <p:nvPr/>
          </p:nvSpPr>
          <p:spPr>
            <a:xfrm rot="2700000">
              <a:off x="6608667"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3586E19E-4D7A-3FE6-9CDB-7EDD26C5ABC4}"/>
                </a:ext>
              </a:extLst>
            </p:cNvPr>
            <p:cNvSpPr/>
            <p:nvPr/>
          </p:nvSpPr>
          <p:spPr>
            <a:xfrm rot="2700000">
              <a:off x="7255245" y="243896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id="{C58A8572-6245-53AD-DB4C-3B0B942A6B8C}"/>
                </a:ext>
              </a:extLst>
            </p:cNvPr>
            <p:cNvSpPr/>
            <p:nvPr/>
          </p:nvSpPr>
          <p:spPr>
            <a:xfrm rot="2700000">
              <a:off x="7901824"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D59CF7BA-81FB-BD1E-4A56-D6E3B2E24113}"/>
                </a:ext>
              </a:extLst>
            </p:cNvPr>
            <p:cNvSpPr/>
            <p:nvPr/>
          </p:nvSpPr>
          <p:spPr>
            <a:xfrm rot="2700000">
              <a:off x="8548402"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316EB0B8-6093-D0A7-A9CA-B2078A822CCF}"/>
                </a:ext>
              </a:extLst>
            </p:cNvPr>
            <p:cNvSpPr/>
            <p:nvPr/>
          </p:nvSpPr>
          <p:spPr>
            <a:xfrm rot="2700000">
              <a:off x="9194981"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ECA8F99D-694A-B4F2-2757-C2AD9C80C78F}"/>
                </a:ext>
              </a:extLst>
            </p:cNvPr>
            <p:cNvSpPr/>
            <p:nvPr/>
          </p:nvSpPr>
          <p:spPr>
            <a:xfrm rot="2700000">
              <a:off x="9841559"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C88436C1-106D-A991-590C-2C6BC1C9CE0B}"/>
                </a:ext>
              </a:extLst>
            </p:cNvPr>
            <p:cNvSpPr/>
            <p:nvPr/>
          </p:nvSpPr>
          <p:spPr>
            <a:xfrm rot="2700000">
              <a:off x="10488138"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a:extLst>
                <a:ext uri="{FF2B5EF4-FFF2-40B4-BE49-F238E27FC236}">
                  <a16:creationId xmlns:a16="http://schemas.microsoft.com/office/drawing/2014/main" id="{65374808-5F1B-C9F3-19E9-3594EF3CFEB8}"/>
                </a:ext>
              </a:extLst>
            </p:cNvPr>
            <p:cNvSpPr/>
            <p:nvPr/>
          </p:nvSpPr>
          <p:spPr>
            <a:xfrm rot="2700000">
              <a:off x="2729196"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9276A60D-02E9-11CB-CB0C-32B57BFD48C6}"/>
                </a:ext>
              </a:extLst>
            </p:cNvPr>
            <p:cNvSpPr/>
            <p:nvPr/>
          </p:nvSpPr>
          <p:spPr>
            <a:xfrm rot="2700000">
              <a:off x="3375774"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01A7B83A-00E3-ABE9-2CBE-A95DB68819BE}"/>
                </a:ext>
              </a:extLst>
            </p:cNvPr>
            <p:cNvSpPr/>
            <p:nvPr/>
          </p:nvSpPr>
          <p:spPr>
            <a:xfrm rot="2700000">
              <a:off x="4022353"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id="{2A93D03C-1A3D-3A66-D5C5-357763A7089D}"/>
                </a:ext>
              </a:extLst>
            </p:cNvPr>
            <p:cNvSpPr/>
            <p:nvPr/>
          </p:nvSpPr>
          <p:spPr>
            <a:xfrm rot="2700000">
              <a:off x="4668931"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a:extLst>
                <a:ext uri="{FF2B5EF4-FFF2-40B4-BE49-F238E27FC236}">
                  <a16:creationId xmlns:a16="http://schemas.microsoft.com/office/drawing/2014/main" id="{8793BB34-454C-9038-164B-43E82949EE4A}"/>
                </a:ext>
              </a:extLst>
            </p:cNvPr>
            <p:cNvSpPr/>
            <p:nvPr/>
          </p:nvSpPr>
          <p:spPr>
            <a:xfrm rot="2700000">
              <a:off x="5315510"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09D29ADA-26DC-731B-48F0-D9852674878B}"/>
                </a:ext>
              </a:extLst>
            </p:cNvPr>
            <p:cNvSpPr/>
            <p:nvPr/>
          </p:nvSpPr>
          <p:spPr>
            <a:xfrm rot="2700000">
              <a:off x="5962088"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id="{79D585A4-DF22-335F-D19C-82BC237CE109}"/>
                </a:ext>
              </a:extLst>
            </p:cNvPr>
            <p:cNvSpPr/>
            <p:nvPr/>
          </p:nvSpPr>
          <p:spPr>
            <a:xfrm rot="2700000">
              <a:off x="6608666"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D2AE5E17-CAFF-560F-384B-72CA629F0C21}"/>
                </a:ext>
              </a:extLst>
            </p:cNvPr>
            <p:cNvSpPr/>
            <p:nvPr/>
          </p:nvSpPr>
          <p:spPr>
            <a:xfrm rot="2700000">
              <a:off x="7255245"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a16="http://schemas.microsoft.com/office/drawing/2014/main" id="{E3A2FBC2-32FF-D90A-D581-CD80B17EABB4}"/>
                </a:ext>
              </a:extLst>
            </p:cNvPr>
            <p:cNvSpPr/>
            <p:nvPr/>
          </p:nvSpPr>
          <p:spPr>
            <a:xfrm rot="2700000">
              <a:off x="790182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a16="http://schemas.microsoft.com/office/drawing/2014/main" id="{EFFD5F4E-7B17-F0C9-9A18-F2505569E699}"/>
                </a:ext>
              </a:extLst>
            </p:cNvPr>
            <p:cNvSpPr/>
            <p:nvPr/>
          </p:nvSpPr>
          <p:spPr>
            <a:xfrm rot="2700000">
              <a:off x="8548402"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id="{3BD532F8-5693-5B3C-171A-D0EB0B82784A}"/>
                </a:ext>
              </a:extLst>
            </p:cNvPr>
            <p:cNvSpPr/>
            <p:nvPr/>
          </p:nvSpPr>
          <p:spPr>
            <a:xfrm rot="2700000">
              <a:off x="919498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a16="http://schemas.microsoft.com/office/drawing/2014/main" id="{3FA0200D-783D-9459-17D2-912AC5886607}"/>
                </a:ext>
              </a:extLst>
            </p:cNvPr>
            <p:cNvSpPr/>
            <p:nvPr/>
          </p:nvSpPr>
          <p:spPr>
            <a:xfrm rot="2700000">
              <a:off x="1436039"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a:extLst>
                <a:ext uri="{FF2B5EF4-FFF2-40B4-BE49-F238E27FC236}">
                  <a16:creationId xmlns:a16="http://schemas.microsoft.com/office/drawing/2014/main" id="{C7BCC888-31B7-C82A-B520-2DB2050484BD}"/>
                </a:ext>
              </a:extLst>
            </p:cNvPr>
            <p:cNvSpPr/>
            <p:nvPr/>
          </p:nvSpPr>
          <p:spPr>
            <a:xfrm rot="2700000">
              <a:off x="208261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a:extLst>
                <a:ext uri="{FF2B5EF4-FFF2-40B4-BE49-F238E27FC236}">
                  <a16:creationId xmlns:a16="http://schemas.microsoft.com/office/drawing/2014/main" id="{9651BBCA-343F-6FA9-1143-E1366E78F318}"/>
                </a:ext>
              </a:extLst>
            </p:cNvPr>
            <p:cNvSpPr/>
            <p:nvPr/>
          </p:nvSpPr>
          <p:spPr>
            <a:xfrm rot="2700000">
              <a:off x="2729196"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a:extLst>
                <a:ext uri="{FF2B5EF4-FFF2-40B4-BE49-F238E27FC236}">
                  <a16:creationId xmlns:a16="http://schemas.microsoft.com/office/drawing/2014/main" id="{DB83B13C-FBB9-5375-8C28-738399DC5817}"/>
                </a:ext>
              </a:extLst>
            </p:cNvPr>
            <p:cNvSpPr/>
            <p:nvPr/>
          </p:nvSpPr>
          <p:spPr>
            <a:xfrm rot="2700000">
              <a:off x="337577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a:extLst>
                <a:ext uri="{FF2B5EF4-FFF2-40B4-BE49-F238E27FC236}">
                  <a16:creationId xmlns:a16="http://schemas.microsoft.com/office/drawing/2014/main" id="{268712A5-6FF4-9F74-4A63-BC34F4212AE5}"/>
                </a:ext>
              </a:extLst>
            </p:cNvPr>
            <p:cNvSpPr/>
            <p:nvPr/>
          </p:nvSpPr>
          <p:spPr>
            <a:xfrm rot="2700000">
              <a:off x="4022353"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id="{7808B4F6-2AAF-6ED8-38F5-07B7A6B27840}"/>
                </a:ext>
              </a:extLst>
            </p:cNvPr>
            <p:cNvSpPr/>
            <p:nvPr/>
          </p:nvSpPr>
          <p:spPr>
            <a:xfrm rot="2700000">
              <a:off x="4668932"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a:extLst>
                <a:ext uri="{FF2B5EF4-FFF2-40B4-BE49-F238E27FC236}">
                  <a16:creationId xmlns:a16="http://schemas.microsoft.com/office/drawing/2014/main" id="{DF96E2C4-EFD2-109F-5A92-4A729F8CD623}"/>
                </a:ext>
              </a:extLst>
            </p:cNvPr>
            <p:cNvSpPr/>
            <p:nvPr/>
          </p:nvSpPr>
          <p:spPr>
            <a:xfrm rot="2700000">
              <a:off x="5315510"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id="{75135F55-5E6E-1523-F8B2-4337F76C6EB1}"/>
                </a:ext>
              </a:extLst>
            </p:cNvPr>
            <p:cNvSpPr/>
            <p:nvPr/>
          </p:nvSpPr>
          <p:spPr>
            <a:xfrm rot="2700000">
              <a:off x="5962088"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622C7B4D-283B-AA7D-1626-5BA5A0FABA42}"/>
                </a:ext>
              </a:extLst>
            </p:cNvPr>
            <p:cNvSpPr/>
            <p:nvPr/>
          </p:nvSpPr>
          <p:spPr>
            <a:xfrm rot="2700000">
              <a:off x="6608667"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72016188-1860-8467-DCED-F19658D09CC1}"/>
                </a:ext>
              </a:extLst>
            </p:cNvPr>
            <p:cNvSpPr/>
            <p:nvPr/>
          </p:nvSpPr>
          <p:spPr>
            <a:xfrm rot="2700000">
              <a:off x="7255245"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1B992D72-EB13-95A3-DEDD-405411E2AF7F}"/>
                </a:ext>
              </a:extLst>
            </p:cNvPr>
            <p:cNvSpPr/>
            <p:nvPr/>
          </p:nvSpPr>
          <p:spPr>
            <a:xfrm rot="2700000">
              <a:off x="7901824"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id="{64EAA152-D36B-1408-23C1-66F621945538}"/>
                </a:ext>
              </a:extLst>
            </p:cNvPr>
            <p:cNvSpPr/>
            <p:nvPr/>
          </p:nvSpPr>
          <p:spPr>
            <a:xfrm rot="2700000">
              <a:off x="789460"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id="{8D0434BA-B31D-C4C1-42F8-7D5D4F8A79D6}"/>
                </a:ext>
              </a:extLst>
            </p:cNvPr>
            <p:cNvSpPr/>
            <p:nvPr/>
          </p:nvSpPr>
          <p:spPr>
            <a:xfrm rot="2700000">
              <a:off x="1436039"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id="{F7701A64-514E-4D83-E7E2-85EBA909FBBE}"/>
                </a:ext>
              </a:extLst>
            </p:cNvPr>
            <p:cNvSpPr/>
            <p:nvPr/>
          </p:nvSpPr>
          <p:spPr>
            <a:xfrm rot="2700000">
              <a:off x="2082617"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id="{9E1DFCA7-699D-83AD-4554-C8AF6621E9CA}"/>
                </a:ext>
              </a:extLst>
            </p:cNvPr>
            <p:cNvSpPr/>
            <p:nvPr/>
          </p:nvSpPr>
          <p:spPr>
            <a:xfrm rot="2700000">
              <a:off x="2729196"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id="{19F7B92A-ECC4-D27F-791C-A326D42EDAC4}"/>
                </a:ext>
              </a:extLst>
            </p:cNvPr>
            <p:cNvSpPr/>
            <p:nvPr/>
          </p:nvSpPr>
          <p:spPr>
            <a:xfrm rot="2700000">
              <a:off x="3375774"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id="{CECD2BC9-0927-8FB3-21FD-6B78262ADDAD}"/>
                </a:ext>
              </a:extLst>
            </p:cNvPr>
            <p:cNvSpPr/>
            <p:nvPr/>
          </p:nvSpPr>
          <p:spPr>
            <a:xfrm rot="2700000">
              <a:off x="4022353" y="308554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id="{597BDAC4-D5A8-7EB8-C487-4489BE62B9B3}"/>
                </a:ext>
              </a:extLst>
            </p:cNvPr>
            <p:cNvSpPr/>
            <p:nvPr/>
          </p:nvSpPr>
          <p:spPr>
            <a:xfrm rot="2700000">
              <a:off x="4668931"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a16="http://schemas.microsoft.com/office/drawing/2014/main" id="{ADF0B37F-9222-DC73-A3A5-E99D1D04FADD}"/>
                </a:ext>
              </a:extLst>
            </p:cNvPr>
            <p:cNvSpPr/>
            <p:nvPr/>
          </p:nvSpPr>
          <p:spPr>
            <a:xfrm rot="2700000">
              <a:off x="5315509"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a16="http://schemas.microsoft.com/office/drawing/2014/main" id="{FB5CCB28-D574-D554-9F22-4C73196D7B55}"/>
                </a:ext>
              </a:extLst>
            </p:cNvPr>
            <p:cNvSpPr/>
            <p:nvPr/>
          </p:nvSpPr>
          <p:spPr>
            <a:xfrm rot="2700000">
              <a:off x="5962088"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id="{2EDAC7B0-085D-8EEB-B5E4-BE00F2F852EE}"/>
                </a:ext>
              </a:extLst>
            </p:cNvPr>
            <p:cNvSpPr/>
            <p:nvPr/>
          </p:nvSpPr>
          <p:spPr>
            <a:xfrm rot="2700000">
              <a:off x="6608666"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a16="http://schemas.microsoft.com/office/drawing/2014/main" id="{11D5EFB0-BEB5-CCFD-4140-2122E0BB2B91}"/>
                </a:ext>
              </a:extLst>
            </p:cNvPr>
            <p:cNvSpPr/>
            <p:nvPr/>
          </p:nvSpPr>
          <p:spPr>
            <a:xfrm rot="2700000">
              <a:off x="142882"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id="{7C735109-5EF9-DE6C-2AFA-014E74282711}"/>
                </a:ext>
              </a:extLst>
            </p:cNvPr>
            <p:cNvSpPr/>
            <p:nvPr/>
          </p:nvSpPr>
          <p:spPr>
            <a:xfrm rot="2700000">
              <a:off x="789461"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a16="http://schemas.microsoft.com/office/drawing/2014/main" id="{237E679F-7E64-76E0-483E-BE7ECEB258AF}"/>
                </a:ext>
              </a:extLst>
            </p:cNvPr>
            <p:cNvSpPr/>
            <p:nvPr/>
          </p:nvSpPr>
          <p:spPr>
            <a:xfrm rot="2700000">
              <a:off x="1436039"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a:extLst>
                <a:ext uri="{FF2B5EF4-FFF2-40B4-BE49-F238E27FC236}">
                  <a16:creationId xmlns:a16="http://schemas.microsoft.com/office/drawing/2014/main" id="{9389F44A-3774-DCDA-7704-0B1CE5EEF92A}"/>
                </a:ext>
              </a:extLst>
            </p:cNvPr>
            <p:cNvSpPr/>
            <p:nvPr/>
          </p:nvSpPr>
          <p:spPr>
            <a:xfrm rot="2700000">
              <a:off x="2082618"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a:extLst>
                <a:ext uri="{FF2B5EF4-FFF2-40B4-BE49-F238E27FC236}">
                  <a16:creationId xmlns:a16="http://schemas.microsoft.com/office/drawing/2014/main" id="{6E33EDEA-F392-ECB3-E56D-557DCB790985}"/>
                </a:ext>
              </a:extLst>
            </p:cNvPr>
            <p:cNvSpPr/>
            <p:nvPr/>
          </p:nvSpPr>
          <p:spPr>
            <a:xfrm rot="2700000">
              <a:off x="2729196"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a:extLst>
                <a:ext uri="{FF2B5EF4-FFF2-40B4-BE49-F238E27FC236}">
                  <a16:creationId xmlns:a16="http://schemas.microsoft.com/office/drawing/2014/main" id="{50400B0F-A1DD-3807-E1F6-9176DAEDC071}"/>
                </a:ext>
              </a:extLst>
            </p:cNvPr>
            <p:cNvSpPr/>
            <p:nvPr/>
          </p:nvSpPr>
          <p:spPr>
            <a:xfrm rot="2700000">
              <a:off x="3375775"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a:extLst>
                <a:ext uri="{FF2B5EF4-FFF2-40B4-BE49-F238E27FC236}">
                  <a16:creationId xmlns:a16="http://schemas.microsoft.com/office/drawing/2014/main" id="{9AD98AC6-B76B-9BDB-E5C5-89689A7FA638}"/>
                </a:ext>
              </a:extLst>
            </p:cNvPr>
            <p:cNvSpPr/>
            <p:nvPr/>
          </p:nvSpPr>
          <p:spPr>
            <a:xfrm rot="2700000">
              <a:off x="402235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Rectangle 87">
              <a:extLst>
                <a:ext uri="{FF2B5EF4-FFF2-40B4-BE49-F238E27FC236}">
                  <a16:creationId xmlns:a16="http://schemas.microsoft.com/office/drawing/2014/main" id="{186C2BD9-D357-BF17-E410-01541BA98102}"/>
                </a:ext>
              </a:extLst>
            </p:cNvPr>
            <p:cNvSpPr/>
            <p:nvPr/>
          </p:nvSpPr>
          <p:spPr>
            <a:xfrm rot="2700000">
              <a:off x="4668931"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Rectangle 88">
              <a:extLst>
                <a:ext uri="{FF2B5EF4-FFF2-40B4-BE49-F238E27FC236}">
                  <a16:creationId xmlns:a16="http://schemas.microsoft.com/office/drawing/2014/main" id="{9AE1E69E-7313-99BB-BD15-2E19911012B1}"/>
                </a:ext>
              </a:extLst>
            </p:cNvPr>
            <p:cNvSpPr/>
            <p:nvPr/>
          </p:nvSpPr>
          <p:spPr>
            <a:xfrm rot="2700000">
              <a:off x="531551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Rectangle 89">
              <a:extLst>
                <a:ext uri="{FF2B5EF4-FFF2-40B4-BE49-F238E27FC236}">
                  <a16:creationId xmlns:a16="http://schemas.microsoft.com/office/drawing/2014/main" id="{B1B4D0D0-239F-69E6-5C85-595B53A07DA5}"/>
                </a:ext>
              </a:extLst>
            </p:cNvPr>
            <p:cNvSpPr/>
            <p:nvPr/>
          </p:nvSpPr>
          <p:spPr>
            <a:xfrm rot="2700000">
              <a:off x="-503697"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Rectangle 90">
              <a:extLst>
                <a:ext uri="{FF2B5EF4-FFF2-40B4-BE49-F238E27FC236}">
                  <a16:creationId xmlns:a16="http://schemas.microsoft.com/office/drawing/2014/main" id="{72E29AC3-E118-6D14-469B-4431DFBFAF3F}"/>
                </a:ext>
              </a:extLst>
            </p:cNvPr>
            <p:cNvSpPr/>
            <p:nvPr/>
          </p:nvSpPr>
          <p:spPr>
            <a:xfrm rot="2700000">
              <a:off x="142882"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Rectangle 91">
              <a:extLst>
                <a:ext uri="{FF2B5EF4-FFF2-40B4-BE49-F238E27FC236}">
                  <a16:creationId xmlns:a16="http://schemas.microsoft.com/office/drawing/2014/main" id="{0443B440-112D-6CEF-A54D-57C4D0A3F253}"/>
                </a:ext>
              </a:extLst>
            </p:cNvPr>
            <p:cNvSpPr/>
            <p:nvPr/>
          </p:nvSpPr>
          <p:spPr>
            <a:xfrm rot="2700000">
              <a:off x="789460"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Rectangle 92">
              <a:extLst>
                <a:ext uri="{FF2B5EF4-FFF2-40B4-BE49-F238E27FC236}">
                  <a16:creationId xmlns:a16="http://schemas.microsoft.com/office/drawing/2014/main" id="{973184ED-D5FB-8A4E-1300-D0D408BED877}"/>
                </a:ext>
              </a:extLst>
            </p:cNvPr>
            <p:cNvSpPr/>
            <p:nvPr/>
          </p:nvSpPr>
          <p:spPr>
            <a:xfrm rot="2700000">
              <a:off x="1436039" y="308554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93">
              <a:extLst>
                <a:ext uri="{FF2B5EF4-FFF2-40B4-BE49-F238E27FC236}">
                  <a16:creationId xmlns:a16="http://schemas.microsoft.com/office/drawing/2014/main" id="{C3BFA4F6-45C8-F2BD-67B5-66DD9C305042}"/>
                </a:ext>
              </a:extLst>
            </p:cNvPr>
            <p:cNvSpPr/>
            <p:nvPr/>
          </p:nvSpPr>
          <p:spPr>
            <a:xfrm rot="2700000">
              <a:off x="2082617"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94">
              <a:extLst>
                <a:ext uri="{FF2B5EF4-FFF2-40B4-BE49-F238E27FC236}">
                  <a16:creationId xmlns:a16="http://schemas.microsoft.com/office/drawing/2014/main" id="{4CE819F3-8ABC-010C-5569-BB5D0365984A}"/>
                </a:ext>
              </a:extLst>
            </p:cNvPr>
            <p:cNvSpPr/>
            <p:nvPr/>
          </p:nvSpPr>
          <p:spPr>
            <a:xfrm rot="2700000">
              <a:off x="2729196" y="437869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Rectangle 95">
              <a:extLst>
                <a:ext uri="{FF2B5EF4-FFF2-40B4-BE49-F238E27FC236}">
                  <a16:creationId xmlns:a16="http://schemas.microsoft.com/office/drawing/2014/main" id="{9F71EC91-AD5B-0586-9089-66C907735BB2}"/>
                </a:ext>
              </a:extLst>
            </p:cNvPr>
            <p:cNvSpPr/>
            <p:nvPr/>
          </p:nvSpPr>
          <p:spPr>
            <a:xfrm rot="2700000">
              <a:off x="3375774"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96">
              <a:extLst>
                <a:ext uri="{FF2B5EF4-FFF2-40B4-BE49-F238E27FC236}">
                  <a16:creationId xmlns:a16="http://schemas.microsoft.com/office/drawing/2014/main" id="{177191FF-7F48-89D6-19AB-DC458C32A6B3}"/>
                </a:ext>
              </a:extLst>
            </p:cNvPr>
            <p:cNvSpPr/>
            <p:nvPr/>
          </p:nvSpPr>
          <p:spPr>
            <a:xfrm rot="2700000">
              <a:off x="4022352"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Rectangle 97">
              <a:extLst>
                <a:ext uri="{FF2B5EF4-FFF2-40B4-BE49-F238E27FC236}">
                  <a16:creationId xmlns:a16="http://schemas.microsoft.com/office/drawing/2014/main" id="{5DAB293B-5CCC-6D3B-7BFC-5E11F91D7381}"/>
                </a:ext>
              </a:extLst>
            </p:cNvPr>
            <p:cNvSpPr/>
            <p:nvPr/>
          </p:nvSpPr>
          <p:spPr>
            <a:xfrm rot="2700000">
              <a:off x="-503696"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Rectangle 98">
              <a:extLst>
                <a:ext uri="{FF2B5EF4-FFF2-40B4-BE49-F238E27FC236}">
                  <a16:creationId xmlns:a16="http://schemas.microsoft.com/office/drawing/2014/main" id="{DD689373-3B21-769C-93A7-739367444289}"/>
                </a:ext>
              </a:extLst>
            </p:cNvPr>
            <p:cNvSpPr/>
            <p:nvPr/>
          </p:nvSpPr>
          <p:spPr>
            <a:xfrm rot="2700000">
              <a:off x="142882"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Rectangle 99">
              <a:extLst>
                <a:ext uri="{FF2B5EF4-FFF2-40B4-BE49-F238E27FC236}">
                  <a16:creationId xmlns:a16="http://schemas.microsoft.com/office/drawing/2014/main" id="{B9807477-B9BE-DCAC-20CB-49F0F5A93A2D}"/>
                </a:ext>
              </a:extLst>
            </p:cNvPr>
            <p:cNvSpPr/>
            <p:nvPr/>
          </p:nvSpPr>
          <p:spPr>
            <a:xfrm rot="2700000">
              <a:off x="789461"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Rectangle 100">
              <a:extLst>
                <a:ext uri="{FF2B5EF4-FFF2-40B4-BE49-F238E27FC236}">
                  <a16:creationId xmlns:a16="http://schemas.microsoft.com/office/drawing/2014/main" id="{3A12E529-42DF-A2C4-8769-F8E9D1A16813}"/>
                </a:ext>
              </a:extLst>
            </p:cNvPr>
            <p:cNvSpPr/>
            <p:nvPr/>
          </p:nvSpPr>
          <p:spPr>
            <a:xfrm rot="2700000">
              <a:off x="1436039"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Rectangle 101">
              <a:extLst>
                <a:ext uri="{FF2B5EF4-FFF2-40B4-BE49-F238E27FC236}">
                  <a16:creationId xmlns:a16="http://schemas.microsoft.com/office/drawing/2014/main" id="{27F8C739-5643-844B-0CC9-605FC91EA62E}"/>
                </a:ext>
              </a:extLst>
            </p:cNvPr>
            <p:cNvSpPr/>
            <p:nvPr/>
          </p:nvSpPr>
          <p:spPr>
            <a:xfrm rot="2700000">
              <a:off x="2082618"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Rectangle 102">
              <a:extLst>
                <a:ext uri="{FF2B5EF4-FFF2-40B4-BE49-F238E27FC236}">
                  <a16:creationId xmlns:a16="http://schemas.microsoft.com/office/drawing/2014/main" id="{13871663-A296-878A-94DA-9205BD55FAD6}"/>
                </a:ext>
              </a:extLst>
            </p:cNvPr>
            <p:cNvSpPr/>
            <p:nvPr/>
          </p:nvSpPr>
          <p:spPr>
            <a:xfrm rot="2700000">
              <a:off x="2729196"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Rectangle 103">
              <a:extLst>
                <a:ext uri="{FF2B5EF4-FFF2-40B4-BE49-F238E27FC236}">
                  <a16:creationId xmlns:a16="http://schemas.microsoft.com/office/drawing/2014/main" id="{85AB9E38-7672-181A-14AC-26583E978A7C}"/>
                </a:ext>
              </a:extLst>
            </p:cNvPr>
            <p:cNvSpPr/>
            <p:nvPr/>
          </p:nvSpPr>
          <p:spPr>
            <a:xfrm rot="2700000">
              <a:off x="-503696"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Rectangle 104">
              <a:extLst>
                <a:ext uri="{FF2B5EF4-FFF2-40B4-BE49-F238E27FC236}">
                  <a16:creationId xmlns:a16="http://schemas.microsoft.com/office/drawing/2014/main" id="{12EF0A05-B2A0-9277-AC97-3CE6290D21D4}"/>
                </a:ext>
              </a:extLst>
            </p:cNvPr>
            <p:cNvSpPr/>
            <p:nvPr/>
          </p:nvSpPr>
          <p:spPr>
            <a:xfrm rot="2700000">
              <a:off x="14288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Rectangle 105">
              <a:extLst>
                <a:ext uri="{FF2B5EF4-FFF2-40B4-BE49-F238E27FC236}">
                  <a16:creationId xmlns:a16="http://schemas.microsoft.com/office/drawing/2014/main" id="{C7C7A935-C597-8EFC-F889-F362172378B2}"/>
                </a:ext>
              </a:extLst>
            </p:cNvPr>
            <p:cNvSpPr/>
            <p:nvPr/>
          </p:nvSpPr>
          <p:spPr>
            <a:xfrm rot="2700000">
              <a:off x="789461"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Rectangle 106">
              <a:extLst>
                <a:ext uri="{FF2B5EF4-FFF2-40B4-BE49-F238E27FC236}">
                  <a16:creationId xmlns:a16="http://schemas.microsoft.com/office/drawing/2014/main" id="{772FFC42-9358-E633-CCE7-7C96888C1DDB}"/>
                </a:ext>
              </a:extLst>
            </p:cNvPr>
            <p:cNvSpPr/>
            <p:nvPr/>
          </p:nvSpPr>
          <p:spPr>
            <a:xfrm rot="2700000">
              <a:off x="143604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Rectangle 107">
              <a:extLst>
                <a:ext uri="{FF2B5EF4-FFF2-40B4-BE49-F238E27FC236}">
                  <a16:creationId xmlns:a16="http://schemas.microsoft.com/office/drawing/2014/main" id="{57613E95-370E-FCE4-5171-F688C957783E}"/>
                </a:ext>
              </a:extLst>
            </p:cNvPr>
            <p:cNvSpPr/>
            <p:nvPr/>
          </p:nvSpPr>
          <p:spPr>
            <a:xfrm rot="2700000">
              <a:off x="-503696"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Rectangle 108">
              <a:extLst>
                <a:ext uri="{FF2B5EF4-FFF2-40B4-BE49-F238E27FC236}">
                  <a16:creationId xmlns:a16="http://schemas.microsoft.com/office/drawing/2014/main" id="{51A5B913-9BFF-14B0-D5BE-2BD54288B244}"/>
                </a:ext>
              </a:extLst>
            </p:cNvPr>
            <p:cNvSpPr/>
            <p:nvPr/>
          </p:nvSpPr>
          <p:spPr>
            <a:xfrm rot="2700000">
              <a:off x="142882"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1" name="Footer Placeholder 110">
            <a:extLst>
              <a:ext uri="{FF2B5EF4-FFF2-40B4-BE49-F238E27FC236}">
                <a16:creationId xmlns:a16="http://schemas.microsoft.com/office/drawing/2014/main" id="{14FA23A2-1CB4-B33B-4C7A-8DA289B6B9E7}"/>
              </a:ext>
            </a:extLst>
          </p:cNvPr>
          <p:cNvSpPr>
            <a:spLocks noGrp="1"/>
          </p:cNvSpPr>
          <p:nvPr>
            <p:ph type="ftr" sz="quarter" idx="11"/>
          </p:nvPr>
        </p:nvSpPr>
        <p:spPr/>
        <p:txBody>
          <a:bodyPr/>
          <a:lstStyle/>
          <a:p>
            <a:endParaRPr lang="en-US"/>
          </a:p>
        </p:txBody>
      </p:sp>
      <p:sp>
        <p:nvSpPr>
          <p:cNvPr id="112" name="Slide Number Placeholder 111">
            <a:extLst>
              <a:ext uri="{FF2B5EF4-FFF2-40B4-BE49-F238E27FC236}">
                <a16:creationId xmlns:a16="http://schemas.microsoft.com/office/drawing/2014/main" id="{09F7E781-3709-574F-21C8-92E5475641D1}"/>
              </a:ext>
            </a:extLst>
          </p:cNvPr>
          <p:cNvSpPr>
            <a:spLocks noGrp="1"/>
          </p:cNvSpPr>
          <p:nvPr>
            <p:ph type="sldNum" sz="quarter" idx="12"/>
          </p:nvPr>
        </p:nvSpPr>
        <p:spPr/>
        <p:txBody>
          <a:bodyPr/>
          <a:lstStyle/>
          <a:p>
            <a:fld id="{A5AEF524-62EC-C340-82A1-9F47B6C43E55}" type="slidenum">
              <a:rPr lang="en-US" smtClean="0"/>
              <a:pPr/>
              <a:t>60</a:t>
            </a:fld>
            <a:endParaRPr lang="en-US"/>
          </a:p>
        </p:txBody>
      </p:sp>
      <p:sp>
        <p:nvSpPr>
          <p:cNvPr id="113" name="Text Placeholder 112">
            <a:extLst>
              <a:ext uri="{FF2B5EF4-FFF2-40B4-BE49-F238E27FC236}">
                <a16:creationId xmlns:a16="http://schemas.microsoft.com/office/drawing/2014/main" id="{2A706C89-0E86-38FE-CC67-FAA995F83C6D}"/>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807744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96197-BB6B-D3F0-BC9D-9697776877C6}"/>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0708B109-8710-DDE0-4B9C-391FF1F425CC}"/>
              </a:ext>
            </a:extLst>
          </p:cNvPr>
          <p:cNvSpPr>
            <a:spLocks noGrp="1"/>
          </p:cNvSpPr>
          <p:nvPr>
            <p:ph type="ftr" sz="quarter" idx="11"/>
          </p:nvPr>
        </p:nvSpPr>
        <p:spPr/>
        <p:txBody>
          <a:bodyPr/>
          <a:lstStyle/>
          <a:p>
            <a:r>
              <a:rPr lang="en-US">
                <a:ea typeface="Calibri"/>
                <a:cs typeface="Calibri"/>
              </a:rPr>
              <a:t>Team 519: PLC Controls Lab</a:t>
            </a:r>
            <a:endParaRPr lang="en-US"/>
          </a:p>
        </p:txBody>
      </p:sp>
      <p:sp>
        <p:nvSpPr>
          <p:cNvPr id="4" name="Slide Number Placeholder 3">
            <a:extLst>
              <a:ext uri="{FF2B5EF4-FFF2-40B4-BE49-F238E27FC236}">
                <a16:creationId xmlns:a16="http://schemas.microsoft.com/office/drawing/2014/main" id="{1480CDEA-DA90-2449-1781-E3B3E9B51513}"/>
              </a:ext>
            </a:extLst>
          </p:cNvPr>
          <p:cNvSpPr>
            <a:spLocks noGrp="1"/>
          </p:cNvSpPr>
          <p:nvPr>
            <p:ph type="sldNum" sz="quarter" idx="12"/>
          </p:nvPr>
        </p:nvSpPr>
        <p:spPr/>
        <p:txBody>
          <a:bodyPr/>
          <a:lstStyle/>
          <a:p>
            <a:fld id="{A5AEF524-62EC-C340-82A1-9F47B6C43E55}" type="slidenum">
              <a:rPr lang="en-US" smtClean="0"/>
              <a:t>7</a:t>
            </a:fld>
            <a:endParaRPr lang="en-US"/>
          </a:p>
        </p:txBody>
      </p:sp>
      <p:sp>
        <p:nvSpPr>
          <p:cNvPr id="5" name="Title 4">
            <a:extLst>
              <a:ext uri="{FF2B5EF4-FFF2-40B4-BE49-F238E27FC236}">
                <a16:creationId xmlns:a16="http://schemas.microsoft.com/office/drawing/2014/main" id="{4BF9C242-9681-1443-8A9C-31AF231B775D}"/>
              </a:ext>
            </a:extLst>
          </p:cNvPr>
          <p:cNvSpPr>
            <a:spLocks noGrp="1"/>
          </p:cNvSpPr>
          <p:nvPr>
            <p:ph type="title"/>
          </p:nvPr>
        </p:nvSpPr>
        <p:spPr/>
        <p:txBody>
          <a:bodyPr/>
          <a:lstStyle/>
          <a:p>
            <a:r>
              <a:rPr lang="en-US"/>
              <a:t>Critical Functions</a:t>
            </a:r>
          </a:p>
        </p:txBody>
      </p:sp>
      <p:sp>
        <p:nvSpPr>
          <p:cNvPr id="6" name="Text Placeholder 5">
            <a:extLst>
              <a:ext uri="{FF2B5EF4-FFF2-40B4-BE49-F238E27FC236}">
                <a16:creationId xmlns:a16="http://schemas.microsoft.com/office/drawing/2014/main" id="{6C03166F-39E5-870C-6244-127A8CD7A165}"/>
              </a:ext>
            </a:extLst>
          </p:cNvPr>
          <p:cNvSpPr>
            <a:spLocks noGrp="1"/>
          </p:cNvSpPr>
          <p:nvPr>
            <p:ph type="body" sz="quarter" idx="21"/>
          </p:nvPr>
        </p:nvSpPr>
        <p:spPr/>
        <p:txBody>
          <a:bodyPr/>
          <a:lstStyle/>
          <a:p>
            <a:r>
              <a:rPr lang="en-US">
                <a:ea typeface="Calibri"/>
              </a:rPr>
              <a:t>Jack Vranicar</a:t>
            </a:r>
            <a:endParaRPr lang="en-US"/>
          </a:p>
        </p:txBody>
      </p:sp>
      <p:graphicFrame>
        <p:nvGraphicFramePr>
          <p:cNvPr id="9" name="Content Placeholder 8">
            <a:extLst>
              <a:ext uri="{FF2B5EF4-FFF2-40B4-BE49-F238E27FC236}">
                <a16:creationId xmlns:a16="http://schemas.microsoft.com/office/drawing/2014/main" id="{280DCC41-CD39-3FF4-443A-24BFD87D4594}"/>
              </a:ext>
            </a:extLst>
          </p:cNvPr>
          <p:cNvGraphicFramePr>
            <a:graphicFrameLocks noGrp="1"/>
          </p:cNvGraphicFramePr>
          <p:nvPr>
            <p:ph idx="1"/>
          </p:nvPr>
        </p:nvGraphicFramePr>
        <p:xfrm>
          <a:off x="449574" y="1547330"/>
          <a:ext cx="9753600" cy="4346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 name="Diagram 1">
            <a:extLst>
              <a:ext uri="{FF2B5EF4-FFF2-40B4-BE49-F238E27FC236}">
                <a16:creationId xmlns:a16="http://schemas.microsoft.com/office/drawing/2014/main" id="{88FE4ECA-C27B-D90E-21EE-4DC2FC8CA3A0}"/>
              </a:ext>
            </a:extLst>
          </p:cNvPr>
          <p:cNvGraphicFramePr/>
          <p:nvPr>
            <p:extLst>
              <p:ext uri="{D42A27DB-BD31-4B8C-83A1-F6EECF244321}">
                <p14:modId xmlns:p14="http://schemas.microsoft.com/office/powerpoint/2010/main" val="361566045"/>
              </p:ext>
            </p:extLst>
          </p:nvPr>
        </p:nvGraphicFramePr>
        <p:xfrm>
          <a:off x="551622" y="1417476"/>
          <a:ext cx="9564756" cy="448793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471995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5C2D7-D89D-6F07-EC62-D7F555ED8798}"/>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14BC2E2B-6607-DE2E-133E-C4E267266B20}"/>
              </a:ext>
            </a:extLst>
          </p:cNvPr>
          <p:cNvSpPr>
            <a:spLocks noGrp="1"/>
          </p:cNvSpPr>
          <p:nvPr>
            <p:ph type="ftr" sz="quarter" idx="11"/>
          </p:nvPr>
        </p:nvSpPr>
        <p:spPr/>
        <p:txBody>
          <a:bodyPr/>
          <a:lstStyle/>
          <a:p>
            <a:r>
              <a:rPr lang="en-US">
                <a:ea typeface="Calibri"/>
                <a:cs typeface="Calibri"/>
              </a:rPr>
              <a:t>Team 519: PLC Controls Lab</a:t>
            </a:r>
            <a:endParaRPr lang="en-US"/>
          </a:p>
        </p:txBody>
      </p:sp>
      <p:sp>
        <p:nvSpPr>
          <p:cNvPr id="4" name="Slide Number Placeholder 3">
            <a:extLst>
              <a:ext uri="{FF2B5EF4-FFF2-40B4-BE49-F238E27FC236}">
                <a16:creationId xmlns:a16="http://schemas.microsoft.com/office/drawing/2014/main" id="{E2F22632-E68E-5DB9-6839-5E8E1BF2F7BE}"/>
              </a:ext>
            </a:extLst>
          </p:cNvPr>
          <p:cNvSpPr>
            <a:spLocks noGrp="1"/>
          </p:cNvSpPr>
          <p:nvPr>
            <p:ph type="sldNum" sz="quarter" idx="12"/>
          </p:nvPr>
        </p:nvSpPr>
        <p:spPr/>
        <p:txBody>
          <a:bodyPr/>
          <a:lstStyle/>
          <a:p>
            <a:fld id="{A5AEF524-62EC-C340-82A1-9F47B6C43E55}" type="slidenum">
              <a:rPr lang="en-US" smtClean="0"/>
              <a:t>8</a:t>
            </a:fld>
            <a:endParaRPr lang="en-US"/>
          </a:p>
        </p:txBody>
      </p:sp>
      <p:sp>
        <p:nvSpPr>
          <p:cNvPr id="5" name="Title 4">
            <a:extLst>
              <a:ext uri="{FF2B5EF4-FFF2-40B4-BE49-F238E27FC236}">
                <a16:creationId xmlns:a16="http://schemas.microsoft.com/office/drawing/2014/main" id="{249365D5-3247-20BA-1537-31263B96E07F}"/>
              </a:ext>
            </a:extLst>
          </p:cNvPr>
          <p:cNvSpPr>
            <a:spLocks noGrp="1"/>
          </p:cNvSpPr>
          <p:nvPr>
            <p:ph type="title"/>
          </p:nvPr>
        </p:nvSpPr>
        <p:spPr/>
        <p:txBody>
          <a:bodyPr/>
          <a:lstStyle/>
          <a:p>
            <a:r>
              <a:rPr lang="en-US"/>
              <a:t>Critical Functions &amp; Targets</a:t>
            </a:r>
          </a:p>
        </p:txBody>
      </p:sp>
      <p:sp>
        <p:nvSpPr>
          <p:cNvPr id="6" name="Text Placeholder 5">
            <a:extLst>
              <a:ext uri="{FF2B5EF4-FFF2-40B4-BE49-F238E27FC236}">
                <a16:creationId xmlns:a16="http://schemas.microsoft.com/office/drawing/2014/main" id="{16529A37-F28D-6C27-26B3-6FBDEDEE2D4E}"/>
              </a:ext>
            </a:extLst>
          </p:cNvPr>
          <p:cNvSpPr>
            <a:spLocks noGrp="1"/>
          </p:cNvSpPr>
          <p:nvPr>
            <p:ph type="body" sz="quarter" idx="21"/>
          </p:nvPr>
        </p:nvSpPr>
        <p:spPr/>
        <p:txBody>
          <a:bodyPr/>
          <a:lstStyle/>
          <a:p>
            <a:r>
              <a:rPr lang="en-US">
                <a:ea typeface="Calibri"/>
              </a:rPr>
              <a:t>Jack Vranicar</a:t>
            </a:r>
            <a:endParaRPr lang="en-US"/>
          </a:p>
        </p:txBody>
      </p:sp>
      <p:graphicFrame>
        <p:nvGraphicFramePr>
          <p:cNvPr id="9" name="Content Placeholder 8">
            <a:extLst>
              <a:ext uri="{FF2B5EF4-FFF2-40B4-BE49-F238E27FC236}">
                <a16:creationId xmlns:a16="http://schemas.microsoft.com/office/drawing/2014/main" id="{74CD0673-5F99-24DA-AD85-B4CD8D806120}"/>
              </a:ext>
            </a:extLst>
          </p:cNvPr>
          <p:cNvGraphicFramePr>
            <a:graphicFrameLocks noGrp="1"/>
          </p:cNvGraphicFramePr>
          <p:nvPr>
            <p:ph idx="1"/>
          </p:nvPr>
        </p:nvGraphicFramePr>
        <p:xfrm>
          <a:off x="449574" y="1547330"/>
          <a:ext cx="9753600" cy="43465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 name="Diagram 1">
            <a:extLst>
              <a:ext uri="{FF2B5EF4-FFF2-40B4-BE49-F238E27FC236}">
                <a16:creationId xmlns:a16="http://schemas.microsoft.com/office/drawing/2014/main" id="{CA6AFB01-A991-4460-45E3-020EBDBFB951}"/>
              </a:ext>
            </a:extLst>
          </p:cNvPr>
          <p:cNvGraphicFramePr/>
          <p:nvPr>
            <p:extLst>
              <p:ext uri="{D42A27DB-BD31-4B8C-83A1-F6EECF244321}">
                <p14:modId xmlns:p14="http://schemas.microsoft.com/office/powerpoint/2010/main" val="3844853367"/>
              </p:ext>
            </p:extLst>
          </p:nvPr>
        </p:nvGraphicFramePr>
        <p:xfrm>
          <a:off x="551622" y="1417476"/>
          <a:ext cx="9564756" cy="448793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750501221"/>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97F09-56A1-22B2-BD44-43CE95C6105C}"/>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4E2C4871-AF79-879E-4088-3FAE3ECE3562}"/>
              </a:ext>
            </a:extLst>
          </p:cNvPr>
          <p:cNvSpPr>
            <a:spLocks noGrp="1"/>
          </p:cNvSpPr>
          <p:nvPr>
            <p:ph type="ftr" sz="quarter" idx="11"/>
          </p:nvPr>
        </p:nvSpPr>
        <p:spPr/>
        <p:txBody>
          <a:bodyPr/>
          <a:lstStyle/>
          <a:p>
            <a:r>
              <a:rPr lang="en-US">
                <a:ea typeface="Calibri"/>
                <a:cs typeface="Calibri"/>
              </a:rPr>
              <a:t>Team 519: PLC Controls Lab</a:t>
            </a:r>
            <a:endParaRPr lang="en-US"/>
          </a:p>
        </p:txBody>
      </p:sp>
      <p:sp>
        <p:nvSpPr>
          <p:cNvPr id="4" name="Slide Number Placeholder 3">
            <a:extLst>
              <a:ext uri="{FF2B5EF4-FFF2-40B4-BE49-F238E27FC236}">
                <a16:creationId xmlns:a16="http://schemas.microsoft.com/office/drawing/2014/main" id="{DAB282AF-52FC-EE6C-739C-F615B0D770A9}"/>
              </a:ext>
            </a:extLst>
          </p:cNvPr>
          <p:cNvSpPr>
            <a:spLocks noGrp="1"/>
          </p:cNvSpPr>
          <p:nvPr>
            <p:ph type="sldNum" sz="quarter" idx="12"/>
          </p:nvPr>
        </p:nvSpPr>
        <p:spPr/>
        <p:txBody>
          <a:bodyPr/>
          <a:lstStyle/>
          <a:p>
            <a:fld id="{A5AEF524-62EC-C340-82A1-9F47B6C43E55}" type="slidenum">
              <a:rPr lang="en-US" smtClean="0"/>
              <a:t>9</a:t>
            </a:fld>
            <a:endParaRPr lang="en-US"/>
          </a:p>
        </p:txBody>
      </p:sp>
      <p:sp>
        <p:nvSpPr>
          <p:cNvPr id="5" name="Title 4">
            <a:extLst>
              <a:ext uri="{FF2B5EF4-FFF2-40B4-BE49-F238E27FC236}">
                <a16:creationId xmlns:a16="http://schemas.microsoft.com/office/drawing/2014/main" id="{C261DF5D-B5F4-82E5-2E50-4B4C55D09BFE}"/>
              </a:ext>
            </a:extLst>
          </p:cNvPr>
          <p:cNvSpPr>
            <a:spLocks noGrp="1"/>
          </p:cNvSpPr>
          <p:nvPr>
            <p:ph type="title"/>
          </p:nvPr>
        </p:nvSpPr>
        <p:spPr/>
        <p:txBody>
          <a:bodyPr/>
          <a:lstStyle/>
          <a:p>
            <a:r>
              <a:rPr lang="en-US"/>
              <a:t>Concept Generation</a:t>
            </a:r>
          </a:p>
        </p:txBody>
      </p:sp>
      <p:sp>
        <p:nvSpPr>
          <p:cNvPr id="6" name="Text Placeholder 5">
            <a:extLst>
              <a:ext uri="{FF2B5EF4-FFF2-40B4-BE49-F238E27FC236}">
                <a16:creationId xmlns:a16="http://schemas.microsoft.com/office/drawing/2014/main" id="{10F3C4C1-9693-30A4-8C76-6C8C45D86D04}"/>
              </a:ext>
            </a:extLst>
          </p:cNvPr>
          <p:cNvSpPr>
            <a:spLocks noGrp="1"/>
          </p:cNvSpPr>
          <p:nvPr>
            <p:ph type="body" sz="quarter" idx="21"/>
          </p:nvPr>
        </p:nvSpPr>
        <p:spPr/>
        <p:txBody>
          <a:bodyPr/>
          <a:lstStyle/>
          <a:p>
            <a:r>
              <a:rPr lang="en-US">
                <a:ea typeface="Calibri"/>
              </a:rPr>
              <a:t>Jack Vranicar</a:t>
            </a:r>
            <a:endParaRPr lang="en-US"/>
          </a:p>
        </p:txBody>
      </p:sp>
      <p:grpSp>
        <p:nvGrpSpPr>
          <p:cNvPr id="21" name="Group 20">
            <a:extLst>
              <a:ext uri="{FF2B5EF4-FFF2-40B4-BE49-F238E27FC236}">
                <a16:creationId xmlns:a16="http://schemas.microsoft.com/office/drawing/2014/main" id="{8647EA23-04B0-82FC-3036-BB9F00835717}"/>
              </a:ext>
            </a:extLst>
          </p:cNvPr>
          <p:cNvGrpSpPr/>
          <p:nvPr/>
        </p:nvGrpSpPr>
        <p:grpSpPr>
          <a:xfrm>
            <a:off x="533400" y="2399996"/>
            <a:ext cx="4181819" cy="2995423"/>
            <a:chOff x="533400" y="2823762"/>
            <a:chExt cx="3260993" cy="2298358"/>
          </a:xfrm>
        </p:grpSpPr>
        <p:grpSp>
          <p:nvGrpSpPr>
            <p:cNvPr id="15" name="Group 14">
              <a:extLst>
                <a:ext uri="{FF2B5EF4-FFF2-40B4-BE49-F238E27FC236}">
                  <a16:creationId xmlns:a16="http://schemas.microsoft.com/office/drawing/2014/main" id="{8C79A826-2753-46D1-E24C-31D0C3B4485E}"/>
                </a:ext>
              </a:extLst>
            </p:cNvPr>
            <p:cNvGrpSpPr/>
            <p:nvPr/>
          </p:nvGrpSpPr>
          <p:grpSpPr>
            <a:xfrm>
              <a:off x="533400" y="2823762"/>
              <a:ext cx="3260993" cy="1802437"/>
              <a:chOff x="1324188" y="2592859"/>
              <a:chExt cx="3260993" cy="1802437"/>
            </a:xfrm>
          </p:grpSpPr>
          <p:sp>
            <p:nvSpPr>
              <p:cNvPr id="14" name="Rectangle: Rounded Corners 13">
                <a:extLst>
                  <a:ext uri="{FF2B5EF4-FFF2-40B4-BE49-F238E27FC236}">
                    <a16:creationId xmlns:a16="http://schemas.microsoft.com/office/drawing/2014/main" id="{C5879162-3915-6782-D1AF-6931F5423978}"/>
                  </a:ext>
                </a:extLst>
              </p:cNvPr>
              <p:cNvSpPr/>
              <p:nvPr/>
            </p:nvSpPr>
            <p:spPr>
              <a:xfrm>
                <a:off x="1324188" y="2722896"/>
                <a:ext cx="3260993" cy="1542361"/>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Table with solid fill">
                <a:extLst>
                  <a:ext uri="{FF2B5EF4-FFF2-40B4-BE49-F238E27FC236}">
                    <a16:creationId xmlns:a16="http://schemas.microsoft.com/office/drawing/2014/main" id="{3928D3EC-470A-B418-6922-F9AD47DCFE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53467" y="2592859"/>
                <a:ext cx="1802437" cy="1802437"/>
              </a:xfrm>
              <a:prstGeom prst="rect">
                <a:avLst/>
              </a:prstGeom>
            </p:spPr>
          </p:pic>
        </p:grpSp>
        <p:sp>
          <p:nvSpPr>
            <p:cNvPr id="18" name="TextBox 17">
              <a:extLst>
                <a:ext uri="{FF2B5EF4-FFF2-40B4-BE49-F238E27FC236}">
                  <a16:creationId xmlns:a16="http://schemas.microsoft.com/office/drawing/2014/main" id="{10197A0D-62AB-D7F7-CEE5-35956D74EE3E}"/>
                </a:ext>
              </a:extLst>
            </p:cNvPr>
            <p:cNvSpPr txBox="1"/>
            <p:nvPr/>
          </p:nvSpPr>
          <p:spPr>
            <a:xfrm>
              <a:off x="915843" y="4626197"/>
              <a:ext cx="2496105" cy="495923"/>
            </a:xfrm>
            <a:prstGeom prst="rect">
              <a:avLst/>
            </a:prstGeom>
            <a:noFill/>
          </p:spPr>
          <p:txBody>
            <a:bodyPr wrap="square" rtlCol="0">
              <a:spAutoFit/>
            </a:bodyPr>
            <a:lstStyle/>
            <a:p>
              <a:pPr algn="ctr"/>
              <a:r>
                <a:rPr lang="en-US" b="1"/>
                <a:t>Morphological Chart</a:t>
              </a:r>
            </a:p>
            <a:p>
              <a:pPr algn="ctr"/>
              <a:endParaRPr lang="en-US" b="1"/>
            </a:p>
          </p:txBody>
        </p:sp>
      </p:grpSp>
      <p:grpSp>
        <p:nvGrpSpPr>
          <p:cNvPr id="20" name="Group 19">
            <a:extLst>
              <a:ext uri="{FF2B5EF4-FFF2-40B4-BE49-F238E27FC236}">
                <a16:creationId xmlns:a16="http://schemas.microsoft.com/office/drawing/2014/main" id="{AADAAF0D-91B9-F539-11BA-497ACD1C13A2}"/>
              </a:ext>
            </a:extLst>
          </p:cNvPr>
          <p:cNvGrpSpPr/>
          <p:nvPr/>
        </p:nvGrpSpPr>
        <p:grpSpPr>
          <a:xfrm>
            <a:off x="5650429" y="2569472"/>
            <a:ext cx="4181819" cy="2546861"/>
            <a:chOff x="5386786" y="2953799"/>
            <a:chExt cx="3260993" cy="1956054"/>
          </a:xfrm>
        </p:grpSpPr>
        <p:grpSp>
          <p:nvGrpSpPr>
            <p:cNvPr id="17" name="Group 16">
              <a:extLst>
                <a:ext uri="{FF2B5EF4-FFF2-40B4-BE49-F238E27FC236}">
                  <a16:creationId xmlns:a16="http://schemas.microsoft.com/office/drawing/2014/main" id="{1FE000A4-826B-A69C-A9F9-6A565BD66E96}"/>
                </a:ext>
              </a:extLst>
            </p:cNvPr>
            <p:cNvGrpSpPr/>
            <p:nvPr/>
          </p:nvGrpSpPr>
          <p:grpSpPr>
            <a:xfrm>
              <a:off x="5386786" y="2953799"/>
              <a:ext cx="3260993" cy="1542361"/>
              <a:chOff x="5362315" y="3562055"/>
              <a:chExt cx="3260993" cy="1542361"/>
            </a:xfrm>
          </p:grpSpPr>
          <p:sp>
            <p:nvSpPr>
              <p:cNvPr id="16" name="Rectangle: Rounded Corners 15">
                <a:extLst>
                  <a:ext uri="{FF2B5EF4-FFF2-40B4-BE49-F238E27FC236}">
                    <a16:creationId xmlns:a16="http://schemas.microsoft.com/office/drawing/2014/main" id="{3F3F680C-55E9-B874-70F2-F9DD061392E3}"/>
                  </a:ext>
                </a:extLst>
              </p:cNvPr>
              <p:cNvSpPr/>
              <p:nvPr/>
            </p:nvSpPr>
            <p:spPr>
              <a:xfrm>
                <a:off x="5362315" y="3562055"/>
                <a:ext cx="3260993" cy="1542361"/>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Idea with solid fill">
                <a:extLst>
                  <a:ext uri="{FF2B5EF4-FFF2-40B4-BE49-F238E27FC236}">
                    <a16:creationId xmlns:a16="http://schemas.microsoft.com/office/drawing/2014/main" id="{75CB87AB-736E-4AC4-6E24-44599E864B9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84557" y="3724981"/>
                <a:ext cx="1216507" cy="1216507"/>
              </a:xfrm>
              <a:prstGeom prst="rect">
                <a:avLst/>
              </a:prstGeom>
            </p:spPr>
          </p:pic>
        </p:grpSp>
        <p:sp>
          <p:nvSpPr>
            <p:cNvPr id="19" name="TextBox 18">
              <a:extLst>
                <a:ext uri="{FF2B5EF4-FFF2-40B4-BE49-F238E27FC236}">
                  <a16:creationId xmlns:a16="http://schemas.microsoft.com/office/drawing/2014/main" id="{93ED0384-CDA6-1839-83E2-E5637588ED45}"/>
                </a:ext>
              </a:extLst>
            </p:cNvPr>
            <p:cNvSpPr txBox="1"/>
            <p:nvPr/>
          </p:nvSpPr>
          <p:spPr>
            <a:xfrm>
              <a:off x="5517002" y="4626197"/>
              <a:ext cx="3000557" cy="283656"/>
            </a:xfrm>
            <a:prstGeom prst="rect">
              <a:avLst/>
            </a:prstGeom>
            <a:noFill/>
          </p:spPr>
          <p:txBody>
            <a:bodyPr wrap="square" rtlCol="0">
              <a:spAutoFit/>
            </a:bodyPr>
            <a:lstStyle/>
            <a:p>
              <a:pPr algn="ctr"/>
              <a:r>
                <a:rPr lang="en-US" b="1"/>
                <a:t>Brainstorming</a:t>
              </a:r>
            </a:p>
          </p:txBody>
        </p:sp>
      </p:grpSp>
    </p:spTree>
    <p:extLst>
      <p:ext uri="{BB962C8B-B14F-4D97-AF65-F5344CB8AC3E}">
        <p14:creationId xmlns:p14="http://schemas.microsoft.com/office/powerpoint/2010/main" val="2059281954"/>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range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College of Engineering">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ML 4551-2 2024 Widescreen 240819" id="{16B2FCD1-B2E7-458F-AF6B-8DD29B5F5BE3}" vid="{9233AFD8-E6BE-4562-9974-70CC80EAFD1C}"/>
    </a:ext>
  </a:extLst>
</a:theme>
</file>

<file path=ppt/theme/theme2.xml><?xml version="1.0" encoding="utf-8"?>
<a:theme xmlns:a="http://schemas.openxmlformats.org/drawingml/2006/main" name="Garnet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College of Engineering">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ML 4551-2 2024 Widescreen 240819" id="{16B2FCD1-B2E7-458F-AF6B-8DD29B5F5BE3}" vid="{E30CCBFB-C59F-4B07-8674-820C69510B5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D7CB119148D494CA897B31EB48CEBA9" ma:contentTypeVersion="10" ma:contentTypeDescription="Create a new document." ma:contentTypeScope="" ma:versionID="cd90cc6eed47c03d20f1061ba7c582d3">
  <xsd:schema xmlns:xsd="http://www.w3.org/2001/XMLSchema" xmlns:xs="http://www.w3.org/2001/XMLSchema" xmlns:p="http://schemas.microsoft.com/office/2006/metadata/properties" xmlns:ns2="8c87e0c6-fbe6-4da9-8430-2e6afb92054c" xmlns:ns3="f443dd09-09a2-4201-8b05-1443fb89112b" targetNamespace="http://schemas.microsoft.com/office/2006/metadata/properties" ma:root="true" ma:fieldsID="dd5746d77af84838d05d5e2d9cb041c3" ns2:_="" ns3:_="">
    <xsd:import namespace="8c87e0c6-fbe6-4da9-8430-2e6afb92054c"/>
    <xsd:import namespace="f443dd09-09a2-4201-8b05-1443fb89112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87e0c6-fbe6-4da9-8430-2e6afb9205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43b83bf-5a34-45d0-bf74-ccf9241540c7"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443dd09-09a2-4201-8b05-1443fb89112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0184628-a536-4ed9-a805-38e26ae02067}" ma:internalName="TaxCatchAll" ma:showField="CatchAllData" ma:web="f443dd09-09a2-4201-8b05-1443fb89112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c87e0c6-fbe6-4da9-8430-2e6afb92054c">
      <Terms xmlns="http://schemas.microsoft.com/office/infopath/2007/PartnerControls"/>
    </lcf76f155ced4ddcb4097134ff3c332f>
    <TaxCatchAll xmlns="f443dd09-09a2-4201-8b05-1443fb89112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EAEC81E-1414-465E-97C1-9829ACD85B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87e0c6-fbe6-4da9-8430-2e6afb92054c"/>
    <ds:schemaRef ds:uri="f443dd09-09a2-4201-8b05-1443fb89112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E9124DE-5642-4CC0-BE34-A0865FB3564A}">
  <ds:schemaRefs>
    <ds:schemaRef ds:uri="8c87e0c6-fbe6-4da9-8430-2e6afb92054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f443dd09-09a2-4201-8b05-1443fb89112b"/>
  </ds:schemaRefs>
</ds:datastoreItem>
</file>

<file path=customXml/itemProps3.xml><?xml version="1.0" encoding="utf-8"?>
<ds:datastoreItem xmlns:ds="http://schemas.openxmlformats.org/officeDocument/2006/customXml" ds:itemID="{0ED9E493-23E4-456D-8D41-E276A6966B0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EML 4551-2 2024 Widescreen 240819</Template>
  <TotalTime>0</TotalTime>
  <Words>2946</Words>
  <Application>Microsoft Office PowerPoint</Application>
  <PresentationFormat>Widescreen</PresentationFormat>
  <Paragraphs>802</Paragraphs>
  <Slides>60</Slides>
  <Notes>25</Notes>
  <HiddenSlides>37</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60</vt:i4>
      </vt:variant>
    </vt:vector>
  </HeadingPairs>
  <TitlesOfParts>
    <vt:vector size="67" baseType="lpstr">
      <vt:lpstr>Arial</vt:lpstr>
      <vt:lpstr>Arial Black</vt:lpstr>
      <vt:lpstr>Calibri</vt:lpstr>
      <vt:lpstr>Helvetica</vt:lpstr>
      <vt:lpstr>Times New Roman</vt:lpstr>
      <vt:lpstr>Orange with Logo</vt:lpstr>
      <vt:lpstr>Garnet with Logo</vt:lpstr>
      <vt:lpstr>PLC Controls Lab</vt:lpstr>
      <vt:lpstr>Meet the Team</vt:lpstr>
      <vt:lpstr>Objective</vt:lpstr>
      <vt:lpstr>MCU Vs. PLC</vt:lpstr>
      <vt:lpstr>Key Goals</vt:lpstr>
      <vt:lpstr>Targets</vt:lpstr>
      <vt:lpstr>Critical Functions</vt:lpstr>
      <vt:lpstr>Critical Functions &amp; Targets</vt:lpstr>
      <vt:lpstr>Concept Generation</vt:lpstr>
      <vt:lpstr>Concept Selection</vt:lpstr>
      <vt:lpstr>Motor Drivers – H Bridges</vt:lpstr>
      <vt:lpstr>Motor Drivers – H Bridges</vt:lpstr>
      <vt:lpstr>Motor Drivers – H Bridges</vt:lpstr>
      <vt:lpstr>Motor Drivers – PWM</vt:lpstr>
      <vt:lpstr>Motor Drivers Concepts</vt:lpstr>
      <vt:lpstr>Concepts 2 &amp; 3</vt:lpstr>
      <vt:lpstr>Hardware</vt:lpstr>
      <vt:lpstr>Bill of Materials</vt:lpstr>
      <vt:lpstr>Arduino Opta</vt:lpstr>
      <vt:lpstr>CompactLogix</vt:lpstr>
      <vt:lpstr>Future Work</vt:lpstr>
      <vt:lpstr>Questions?</vt:lpstr>
      <vt:lpstr>References</vt:lpstr>
      <vt:lpstr>Ladder Logic Example</vt:lpstr>
      <vt:lpstr>PLC Controls Lab</vt:lpstr>
      <vt:lpstr>Meet the Team</vt:lpstr>
      <vt:lpstr>Sponsor and Advisor</vt:lpstr>
      <vt:lpstr>Objective</vt:lpstr>
      <vt:lpstr>What is a PLC?</vt:lpstr>
      <vt:lpstr>Why PLCs? </vt:lpstr>
      <vt:lpstr>Applications of PLCs</vt:lpstr>
      <vt:lpstr>Key Goals</vt:lpstr>
      <vt:lpstr>Key Goals</vt:lpstr>
      <vt:lpstr>Assumptions</vt:lpstr>
      <vt:lpstr>Assumptions</vt:lpstr>
      <vt:lpstr>Primary Markets</vt:lpstr>
      <vt:lpstr>Secondary Markets</vt:lpstr>
      <vt:lpstr>Stakeholders</vt:lpstr>
      <vt:lpstr>Stakeholders</vt:lpstr>
      <vt:lpstr>Customer Needs</vt:lpstr>
      <vt:lpstr>Functional Decomposition</vt:lpstr>
      <vt:lpstr>Functional Decomposition</vt:lpstr>
      <vt:lpstr>Functional Decomposition</vt:lpstr>
      <vt:lpstr>Functional Decomposition</vt:lpstr>
      <vt:lpstr>Looking Forward</vt:lpstr>
      <vt:lpstr>Hardware</vt:lpstr>
      <vt:lpstr>Back Up Slides</vt:lpstr>
      <vt:lpstr>Slide Headline</vt:lpstr>
      <vt:lpstr>Font Check</vt:lpstr>
      <vt:lpstr>College of Engineering Color Palette</vt:lpstr>
      <vt:lpstr>Accent Color Palette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Florida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PLC Controls Lab</dc:title>
  <dc:creator>Shayne McConomy</dc:creator>
  <cp:lastModifiedBy>Onyx Oh</cp:lastModifiedBy>
  <cp:revision>3</cp:revision>
  <dcterms:created xsi:type="dcterms:W3CDTF">2024-09-24T19:25:48Z</dcterms:created>
  <dcterms:modified xsi:type="dcterms:W3CDTF">2025-02-20T18:51:17Z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0x0101008D7CB119148D494CA897B31EB48CEBA9</vt:lpwstr>
  </property>
  <property fmtid="{D5CDD505-2E9C-101B-9397-08002B2CF9AE}" pid="3" name="MediaServiceImageTags">
    <vt:lpwstr/>
  </property>
</Properties>
</file>